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9" r:id="rId4"/>
  </p:sldMasterIdLst>
  <p:notesMasterIdLst>
    <p:notesMasterId r:id="rId28"/>
  </p:notesMasterIdLst>
  <p:handoutMasterIdLst>
    <p:handoutMasterId r:id="rId29"/>
  </p:handoutMasterIdLst>
  <p:sldIdLst>
    <p:sldId id="524" r:id="rId5"/>
    <p:sldId id="261" r:id="rId6"/>
    <p:sldId id="525" r:id="rId7"/>
    <p:sldId id="530" r:id="rId8"/>
    <p:sldId id="529" r:id="rId9"/>
    <p:sldId id="531" r:id="rId10"/>
    <p:sldId id="532" r:id="rId11"/>
    <p:sldId id="550" r:id="rId12"/>
    <p:sldId id="523" r:id="rId13"/>
    <p:sldId id="535" r:id="rId14"/>
    <p:sldId id="536" r:id="rId15"/>
    <p:sldId id="537" r:id="rId16"/>
    <p:sldId id="538" r:id="rId17"/>
    <p:sldId id="539" r:id="rId18"/>
    <p:sldId id="540" r:id="rId19"/>
    <p:sldId id="541" r:id="rId20"/>
    <p:sldId id="542" r:id="rId21"/>
    <p:sldId id="543" r:id="rId22"/>
    <p:sldId id="544" r:id="rId23"/>
    <p:sldId id="548" r:id="rId24"/>
    <p:sldId id="551" r:id="rId25"/>
    <p:sldId id="549" r:id="rId26"/>
    <p:sldId id="259" r:id="rId27"/>
  </p:sldIdLst>
  <p:sldSz cx="12192000" cy="6858000"/>
  <p:notesSz cx="6858000" cy="9144000"/>
  <p:embeddedFontLst>
    <p:embeddedFont>
      <p:font typeface="HPE Graphik" pitchFamily="50" charset="0"/>
      <p:regular r:id="rId30"/>
      <p:bold r:id="rId31"/>
      <p:italic r:id="rId32"/>
      <p:boldItalic r:id="rId33"/>
    </p:embeddedFont>
    <p:embeddedFont>
      <p:font typeface="HPE Graphik Light" pitchFamily="50" charset="0"/>
      <p:regular r:id="rId34"/>
      <p:italic r:id="rId35"/>
    </p:embeddedFont>
    <p:embeddedFont>
      <p:font typeface="HPE Graphik Semibold" pitchFamily="50" charset="0"/>
      <p:regular r:id="rId36"/>
      <p:bold r:id="rId37"/>
      <p:italic r:id="rId38"/>
      <p:boldItalic r:id="rId39"/>
    </p:embeddedFont>
  </p:embeddedFontLst>
  <p:defaultTex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725"/>
    <a:srgbClr val="292D3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5" autoAdjust="0"/>
    <p:restoredTop sz="86618" autoAdjust="0"/>
  </p:normalViewPr>
  <p:slideViewPr>
    <p:cSldViewPr snapToGrid="0">
      <p:cViewPr varScale="1">
        <p:scale>
          <a:sx n="64" d="100"/>
          <a:sy n="64" d="100"/>
        </p:scale>
        <p:origin x="836"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220"/>
    </p:cViewPr>
  </p:sorterViewPr>
  <p:notesViewPr>
    <p:cSldViewPr snapToGrid="0">
      <p:cViewPr varScale="1">
        <p:scale>
          <a:sx n="122" d="100"/>
          <a:sy n="122" d="100"/>
        </p:scale>
        <p:origin x="43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038507260721745E-2"/>
          <c:y val="0.11938988463137425"/>
          <c:w val="0.83246023034901506"/>
          <c:h val="0.71458545975035004"/>
        </c:manualLayout>
      </c:layout>
      <c:doughnutChart>
        <c:varyColors val="1"/>
        <c:ser>
          <c:idx val="0"/>
          <c:order val="0"/>
          <c:tx>
            <c:strRef>
              <c:f>Sheet1!$B$1</c:f>
              <c:strCache>
                <c:ptCount val="1"/>
                <c:pt idx="0">
                  <c:v>Investment</c:v>
                </c:pt>
              </c:strCache>
            </c:strRef>
          </c:tx>
          <c:spPr>
            <a:solidFill>
              <a:schemeClr val="accent1"/>
            </a:solidFill>
            <a:ln>
              <a:solidFill>
                <a:schemeClr val="tx1"/>
              </a:solidFill>
            </a:ln>
          </c:spPr>
          <c:dPt>
            <c:idx val="0"/>
            <c:bubble3D val="0"/>
            <c:spPr>
              <a:solidFill>
                <a:schemeClr val="accent2"/>
              </a:solidFill>
              <a:ln w="19050">
                <a:solidFill>
                  <a:schemeClr val="tx1"/>
                </a:solidFill>
              </a:ln>
              <a:effectLst/>
            </c:spPr>
            <c:extLst>
              <c:ext xmlns:c16="http://schemas.microsoft.com/office/drawing/2014/chart" uri="{C3380CC4-5D6E-409C-BE32-E72D297353CC}">
                <c16:uniqueId val="{00000001-6E8C-1946-833C-A4319B7AA4EE}"/>
              </c:ext>
            </c:extLst>
          </c:dPt>
          <c:dPt>
            <c:idx val="1"/>
            <c:bubble3D val="0"/>
            <c:spPr>
              <a:solidFill>
                <a:schemeClr val="accent1"/>
              </a:solidFill>
              <a:ln w="19050">
                <a:solidFill>
                  <a:schemeClr val="tx1"/>
                </a:solidFill>
              </a:ln>
              <a:effectLst/>
            </c:spPr>
            <c:extLst>
              <c:ext xmlns:c16="http://schemas.microsoft.com/office/drawing/2014/chart" uri="{C3380CC4-5D6E-409C-BE32-E72D297353CC}">
                <c16:uniqueId val="{00000003-6E8C-1946-833C-A4319B7AA4EE}"/>
              </c:ext>
            </c:extLst>
          </c:dPt>
          <c:cat>
            <c:strRef>
              <c:f>Sheet1!$A$2:$A$3</c:f>
              <c:strCache>
                <c:ptCount val="2"/>
                <c:pt idx="0">
                  <c:v>Deployment &amp; administration</c:v>
                </c:pt>
                <c:pt idx="1">
                  <c:v>Platform</c:v>
                </c:pt>
              </c:strCache>
            </c:strRef>
          </c:cat>
          <c:val>
            <c:numRef>
              <c:f>Sheet1!$B$2:$B$3</c:f>
              <c:numCache>
                <c:formatCode>General</c:formatCode>
                <c:ptCount val="2"/>
                <c:pt idx="0">
                  <c:v>7.1</c:v>
                </c:pt>
                <c:pt idx="1">
                  <c:v>47.3</c:v>
                </c:pt>
              </c:numCache>
            </c:numRef>
          </c:val>
          <c:extLst>
            <c:ext xmlns:c16="http://schemas.microsoft.com/office/drawing/2014/chart" uri="{C3380CC4-5D6E-409C-BE32-E72D297353CC}">
              <c16:uniqueId val="{00000008-6E8C-1946-833C-A4319B7AA4EE}"/>
            </c:ext>
          </c:extLst>
        </c:ser>
        <c:dLbls>
          <c:showLegendKey val="0"/>
          <c:showVal val="0"/>
          <c:showCatName val="0"/>
          <c:showSerName val="0"/>
          <c:showPercent val="0"/>
          <c:showBubbleSize val="0"/>
          <c:showLeaderLines val="1"/>
        </c:dLbls>
        <c:firstSliceAng val="30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E70EE-ABFF-7898-FF38-C1C649A57D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C85076-C132-D0C4-F7C0-50C617DBD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CF3AD1A2-D870-8962-7D87-AA387B26B1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4050CF-DD4A-BEFB-2AF1-F594C68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75F8EC-3703-4D6A-8276-E9F606B6AE4D}" type="slidenum">
              <a:rPr lang="en-US" smtClean="0"/>
              <a:t>‹#›</a:t>
            </a:fld>
            <a:endParaRPr lang="en-US"/>
          </a:p>
        </p:txBody>
      </p:sp>
    </p:spTree>
    <p:extLst>
      <p:ext uri="{BB962C8B-B14F-4D97-AF65-F5344CB8AC3E}">
        <p14:creationId xmlns:p14="http://schemas.microsoft.com/office/powerpoint/2010/main" val="220450015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74650" y="143510"/>
            <a:ext cx="6101080" cy="227330"/>
          </a:xfrm>
          <a:prstGeom prst="rect">
            <a:avLst/>
          </a:prstGeom>
        </p:spPr>
        <p:txBody>
          <a:bodyPr vert="horz" lIns="91440" tIns="45720" rIns="91440" bIns="45720" rtlCol="0"/>
          <a:lstStyle>
            <a:lvl1pPr algn="l">
              <a:defRPr sz="1050"/>
            </a:lvl1pPr>
          </a:lstStyle>
          <a:p>
            <a:endParaRPr lang="en-PL" dirty="0"/>
          </a:p>
        </p:txBody>
      </p:sp>
      <p:sp>
        <p:nvSpPr>
          <p:cNvPr id="4" name="Slide Image Placeholder 3"/>
          <p:cNvSpPr>
            <a:spLocks noGrp="1" noRot="1" noChangeAspect="1"/>
          </p:cNvSpPr>
          <p:nvPr>
            <p:ph type="sldImg" idx="2"/>
          </p:nvPr>
        </p:nvSpPr>
        <p:spPr>
          <a:xfrm>
            <a:off x="374650" y="504190"/>
            <a:ext cx="6101080" cy="3431857"/>
          </a:xfrm>
          <a:prstGeom prst="rect">
            <a:avLst/>
          </a:prstGeom>
          <a:noFill/>
          <a:ln w="12700">
            <a:solidFill>
              <a:prstClr val="black"/>
            </a:solidFill>
          </a:ln>
        </p:spPr>
        <p:txBody>
          <a:bodyPr vert="horz" lIns="91440" tIns="45720" rIns="91440" bIns="45720" rtlCol="0" anchor="ctr"/>
          <a:lstStyle/>
          <a:p>
            <a:endParaRPr lang="en-PL"/>
          </a:p>
        </p:txBody>
      </p:sp>
      <p:sp>
        <p:nvSpPr>
          <p:cNvPr id="5" name="Notes Placeholder 4"/>
          <p:cNvSpPr>
            <a:spLocks noGrp="1"/>
          </p:cNvSpPr>
          <p:nvPr>
            <p:ph type="body" sz="quarter" idx="3"/>
          </p:nvPr>
        </p:nvSpPr>
        <p:spPr>
          <a:xfrm>
            <a:off x="374650" y="4069398"/>
            <a:ext cx="6101080" cy="4440618"/>
          </a:xfrm>
          <a:prstGeom prst="rect">
            <a:avLst/>
          </a:prstGeom>
        </p:spPr>
        <p:txBody>
          <a:bodyPr vert="horz" lIns="91440" tIns="45720" rIns="91440" bIns="45720" rtlCol="0"/>
          <a:lstStyle/>
          <a:p>
            <a:pPr lvl="0"/>
            <a:r>
              <a:rPr lang="en-GB" dirty="0"/>
              <a:t>Click to </a:t>
            </a:r>
            <a:r>
              <a:rPr lang="pl-PL" dirty="0"/>
              <a:t>add text</a:t>
            </a:r>
            <a:endParaRPr lang="en-GB" dirty="0"/>
          </a:p>
        </p:txBody>
      </p:sp>
      <p:sp>
        <p:nvSpPr>
          <p:cNvPr id="6" name="Footer Placeholder 5"/>
          <p:cNvSpPr>
            <a:spLocks noGrp="1"/>
          </p:cNvSpPr>
          <p:nvPr>
            <p:ph type="ftr" sz="quarter" idx="4"/>
          </p:nvPr>
        </p:nvSpPr>
        <p:spPr>
          <a:xfrm>
            <a:off x="374650" y="8747760"/>
            <a:ext cx="4878070" cy="227330"/>
          </a:xfrm>
          <a:prstGeom prst="rect">
            <a:avLst/>
          </a:prstGeom>
        </p:spPr>
        <p:txBody>
          <a:bodyPr vert="horz" lIns="91440" tIns="45720" rIns="91440" bIns="45720" rtlCol="0" anchor="b"/>
          <a:lstStyle>
            <a:lvl1pPr algn="l">
              <a:defRPr sz="1050"/>
            </a:lvl1pPr>
          </a:lstStyle>
          <a:p>
            <a:endParaRPr lang="en-PL" dirty="0"/>
          </a:p>
        </p:txBody>
      </p:sp>
      <p:sp>
        <p:nvSpPr>
          <p:cNvPr id="7" name="Slide Number Placeholder 6"/>
          <p:cNvSpPr>
            <a:spLocks noGrp="1"/>
          </p:cNvSpPr>
          <p:nvPr>
            <p:ph type="sldNum" sz="quarter" idx="5"/>
          </p:nvPr>
        </p:nvSpPr>
        <p:spPr>
          <a:xfrm>
            <a:off x="5867400" y="8747760"/>
            <a:ext cx="608330" cy="227330"/>
          </a:xfrm>
          <a:prstGeom prst="rect">
            <a:avLst/>
          </a:prstGeom>
        </p:spPr>
        <p:txBody>
          <a:bodyPr vert="horz" lIns="91440" tIns="45720" rIns="91440" bIns="45720" rtlCol="0" anchor="b"/>
          <a:lstStyle>
            <a:lvl1pPr algn="r">
              <a:defRPr sz="1050"/>
            </a:lvl1pPr>
          </a:lstStyle>
          <a:p>
            <a:fld id="{20276FB5-B755-FF41-948A-F83E9AA573A8}" type="slidenum">
              <a:rPr lang="en-PL" smtClean="0"/>
              <a:pPr/>
              <a:t>‹#›</a:t>
            </a:fld>
            <a:endParaRPr lang="en-PL" dirty="0"/>
          </a:p>
        </p:txBody>
      </p:sp>
    </p:spTree>
    <p:extLst>
      <p:ext uri="{BB962C8B-B14F-4D97-AF65-F5344CB8AC3E}">
        <p14:creationId xmlns:p14="http://schemas.microsoft.com/office/powerpoint/2010/main" val="734060066"/>
      </p:ext>
    </p:extLst>
  </p:cSld>
  <p:clrMap bg1="lt1" tx1="dk1" bg2="lt2" tx2="dk2" accent1="accent1" accent2="accent2" accent3="accent3" accent4="accent4" accent5="accent5" accent6="accent6" hlink="hlink" folHlink="folHlink"/>
  <p:hf dt="0"/>
  <p:notesStyle>
    <a:lvl1pPr marL="0" algn="l" defTabSz="914400" rtl="0" eaLnBrk="1" latinLnBrk="0" hangingPunct="1">
      <a:lnSpc>
        <a:spcPct val="90000"/>
      </a:lnSpc>
      <a:spcAft>
        <a:spcPts val="400"/>
      </a:spcAft>
      <a:defRPr sz="1050" kern="1200">
        <a:solidFill>
          <a:schemeClr val="tx1"/>
        </a:solidFill>
        <a:latin typeface="+mn-lt"/>
        <a:ea typeface="+mn-ea"/>
        <a:cs typeface="+mn-cs"/>
      </a:defRPr>
    </a:lvl1pPr>
    <a:lvl2pPr marL="180000" indent="-180000" algn="l" defTabSz="914400" rtl="0" eaLnBrk="1" latinLnBrk="0" hangingPunct="1">
      <a:lnSpc>
        <a:spcPct val="90000"/>
      </a:lnSpc>
      <a:spcAft>
        <a:spcPts val="400"/>
      </a:spcAft>
      <a:buFont typeface="Arial" panose="020B0604020202020204" pitchFamily="34" charset="0"/>
      <a:buChar char="•"/>
      <a:defRPr sz="1000" kern="1200">
        <a:solidFill>
          <a:schemeClr val="tx1"/>
        </a:solidFill>
        <a:latin typeface="+mn-lt"/>
        <a:ea typeface="+mn-ea"/>
        <a:cs typeface="+mn-cs"/>
      </a:defRPr>
    </a:lvl2pPr>
    <a:lvl3pPr marL="360000" indent="-180000" algn="l" defTabSz="914400" rtl="0" eaLnBrk="1" latinLnBrk="0" hangingPunct="1">
      <a:lnSpc>
        <a:spcPct val="90000"/>
      </a:lnSpc>
      <a:spcAft>
        <a:spcPts val="400"/>
      </a:spcAft>
      <a:buFont typeface="HPE Graphik" pitchFamily="50" charset="0"/>
      <a:buChar char="—"/>
      <a:defRPr sz="900" kern="1200">
        <a:solidFill>
          <a:schemeClr val="tx1"/>
        </a:solidFill>
        <a:latin typeface="+mn-lt"/>
        <a:ea typeface="+mn-ea"/>
        <a:cs typeface="+mn-cs"/>
      </a:defRPr>
    </a:lvl3pPr>
    <a:lvl4pPr marL="540000" indent="-180000" algn="l" defTabSz="914400" rtl="0" eaLnBrk="1" latinLnBrk="0" hangingPunct="1">
      <a:lnSpc>
        <a:spcPct val="90000"/>
      </a:lnSpc>
      <a:spcAft>
        <a:spcPts val="400"/>
      </a:spcAft>
      <a:buFont typeface="HPE Graphik" pitchFamily="50" charset="0"/>
      <a:buChar char="—"/>
      <a:defRPr sz="900" kern="1200">
        <a:solidFill>
          <a:schemeClr val="tx1"/>
        </a:solidFill>
        <a:latin typeface="+mn-lt"/>
        <a:ea typeface="+mn-ea"/>
        <a:cs typeface="+mn-cs"/>
      </a:defRPr>
    </a:lvl4pPr>
    <a:lvl5pPr marL="720000" indent="-180000" algn="l" defTabSz="914400" rtl="0" eaLnBrk="1" latinLnBrk="0" hangingPunct="1">
      <a:lnSpc>
        <a:spcPct val="90000"/>
      </a:lnSpc>
      <a:spcAft>
        <a:spcPts val="4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504825"/>
            <a:ext cx="6105525" cy="3433763"/>
          </a:xfrm>
        </p:spPr>
      </p:sp>
      <p:sp>
        <p:nvSpPr>
          <p:cNvPr id="3" name="Notes Placeholder 2"/>
          <p:cNvSpPr>
            <a:spLocks noGrp="1"/>
          </p:cNvSpPr>
          <p:nvPr>
            <p:ph type="body" idx="1"/>
          </p:nvPr>
        </p:nvSpPr>
        <p:spPr>
          <a:xfrm>
            <a:off x="374650" y="4072574"/>
            <a:ext cx="6101080" cy="4437442"/>
          </a:xfrm>
        </p:spPr>
        <p:txBody>
          <a:bodyPr/>
          <a:lstStyle/>
          <a:p>
            <a:endParaRPr lang="en-GB" dirty="0"/>
          </a:p>
        </p:txBody>
      </p:sp>
      <p:sp>
        <p:nvSpPr>
          <p:cNvPr id="4" name="Header Placeholder 3"/>
          <p:cNvSpPr>
            <a:spLocks noGrp="1"/>
          </p:cNvSpPr>
          <p:nvPr>
            <p:ph type="hdr" sz="quarter"/>
          </p:nvPr>
        </p:nvSpPr>
        <p:spPr>
          <a:xfrm>
            <a:off x="374650" y="143510"/>
            <a:ext cx="6101080" cy="227330"/>
          </a:xfrm>
        </p:spPr>
        <p:txBody>
          <a:bodyPr/>
          <a:lstStyle/>
          <a:p>
            <a:endParaRPr lang="en-PL" dirty="0"/>
          </a:p>
        </p:txBody>
      </p:sp>
      <p:sp>
        <p:nvSpPr>
          <p:cNvPr id="5" name="Footer Placeholder 4"/>
          <p:cNvSpPr>
            <a:spLocks noGrp="1"/>
          </p:cNvSpPr>
          <p:nvPr>
            <p:ph type="ftr" sz="quarter" idx="4"/>
          </p:nvPr>
        </p:nvSpPr>
        <p:spPr/>
        <p:txBody>
          <a:bodyPr/>
          <a:lstStyle/>
          <a:p>
            <a:endParaRPr lang="en-PL"/>
          </a:p>
        </p:txBody>
      </p:sp>
      <p:sp>
        <p:nvSpPr>
          <p:cNvPr id="6" name="Slide Number Placeholder 5"/>
          <p:cNvSpPr>
            <a:spLocks noGrp="1"/>
          </p:cNvSpPr>
          <p:nvPr>
            <p:ph type="sldNum" sz="quarter" idx="5"/>
          </p:nvPr>
        </p:nvSpPr>
        <p:spPr/>
        <p:txBody>
          <a:bodyPr/>
          <a:lstStyle/>
          <a:p>
            <a:fld id="{20276FB5-B755-FF41-948A-F83E9AA573A8}" type="slidenum">
              <a:rPr lang="en-PL" smtClean="0"/>
              <a:pPr/>
              <a:t>1</a:t>
            </a:fld>
            <a:endParaRPr lang="en-PL"/>
          </a:p>
        </p:txBody>
      </p:sp>
    </p:spTree>
    <p:extLst>
      <p:ext uri="{BB962C8B-B14F-4D97-AF65-F5344CB8AC3E}">
        <p14:creationId xmlns:p14="http://schemas.microsoft.com/office/powerpoint/2010/main" val="407020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The largest quantified benefit identified in the study was improved uptime, representing approximately 86.4 million dollars in value over the three-year period.</a:t>
            </a:r>
          </a:p>
          <a:p>
            <a:endParaRPr lang="en-US" dirty="0"/>
          </a:p>
          <a:p>
            <a:r>
              <a:rPr lang="en-US" dirty="0"/>
              <a:t>Interviewed organizations reported a significant reduction in both the frequency and duration of downtime events, with outages becoming far less disruptive to daily operations.</a:t>
            </a:r>
          </a:p>
          <a:p>
            <a:endParaRPr lang="en-US" dirty="0"/>
          </a:p>
          <a:p>
            <a:r>
              <a:rPr lang="en-US" dirty="0"/>
              <a:t>As a result, availability improved from a baseline of approximately 99.5% into the 99.99% to near-continuous availability range.</a:t>
            </a:r>
          </a:p>
          <a:p>
            <a:endParaRPr lang="en-US" dirty="0"/>
          </a:p>
          <a:p>
            <a:r>
              <a:rPr lang="en-US" dirty="0"/>
              <a:t>While the percentage change may appear incremental, the operational impact is substantial. Even small improvements in availability translate into meaningful reductions in service disruption, recovery effort, and revenue exposure for mission-critical workloads.</a:t>
            </a:r>
          </a:p>
          <a:p>
            <a:endParaRPr lang="en-US" dirty="0"/>
          </a:p>
          <a:p>
            <a:r>
              <a:rPr lang="en-US" dirty="0"/>
              <a:t>The following slide looks more closely at the operational mechanisms behind this improvement, particularly the role of seamless failover and performance stability.</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10</a:t>
            </a:fld>
            <a:endParaRPr lang="en-PL" dirty="0"/>
          </a:p>
        </p:txBody>
      </p:sp>
    </p:spTree>
    <p:extLst>
      <p:ext uri="{BB962C8B-B14F-4D97-AF65-F5344CB8AC3E}">
        <p14:creationId xmlns:p14="http://schemas.microsoft.com/office/powerpoint/2010/main" val="243552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Beyond overall availability improvements, interviewed organizations highlighted the importance of eliminating the traditional switchover gap that occurs during component failures.</a:t>
            </a:r>
          </a:p>
          <a:p>
            <a:endParaRPr lang="en-US" dirty="0"/>
          </a:p>
          <a:p>
            <a:r>
              <a:rPr lang="en-US" dirty="0"/>
              <a:t>With seamless failover, workloads continue processing without interruption, preventing transaction backlogs and reducing operational disruption during failure events.</a:t>
            </a:r>
          </a:p>
          <a:p>
            <a:endParaRPr lang="en-US" dirty="0"/>
          </a:p>
          <a:p>
            <a:r>
              <a:rPr lang="en-US" dirty="0"/>
              <a:t>This continuity contributed to measurable performance improvements, including an approximate seven percent increase in total transactions per second.</a:t>
            </a:r>
          </a:p>
          <a:p>
            <a:endParaRPr lang="en-US" dirty="0"/>
          </a:p>
          <a:p>
            <a:r>
              <a:rPr lang="en-US" dirty="0"/>
              <a:t>Organizations also reported consistent performance during failover scenarios and periods of peak demand, reinforcing confidence that mission-critical workloads could be sustained even under stress conditions. Together, these operational characteristics help explain how improvements in availability translated into tangible performance and business continuity gains.</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11</a:t>
            </a:fld>
            <a:endParaRPr lang="en-PL" dirty="0"/>
          </a:p>
        </p:txBody>
      </p:sp>
    </p:spTree>
    <p:extLst>
      <p:ext uri="{BB962C8B-B14F-4D97-AF65-F5344CB8AC3E}">
        <p14:creationId xmlns:p14="http://schemas.microsoft.com/office/powerpoint/2010/main" val="76811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In addition to availability improvements, the study identified meaningful gains in overall security posture.</a:t>
            </a:r>
          </a:p>
          <a:p>
            <a:endParaRPr lang="en-US" dirty="0"/>
          </a:p>
          <a:p>
            <a:r>
              <a:rPr lang="en-US" dirty="0"/>
              <a:t>Interviewed organizations reported a significant reduction in exposure to breach-related costs, driven by stronger system resilience, improved access control, and reduced vulnerability windows during operations and maintenance.</a:t>
            </a:r>
          </a:p>
          <a:p>
            <a:endParaRPr lang="en-US" dirty="0"/>
          </a:p>
          <a:p>
            <a:r>
              <a:rPr lang="en-US" dirty="0"/>
              <a:t>Organizations also experienced a substantial decline in platform-level security alerts. This reduction helped security teams focus more effectively on meaningful threats rather than managing high volumes of low-value notifications.</a:t>
            </a:r>
          </a:p>
          <a:p>
            <a:endParaRPr lang="en-US" dirty="0"/>
          </a:p>
          <a:p>
            <a:r>
              <a:rPr lang="en-US" dirty="0"/>
              <a:t>Additionally, improvements in access control and system hardening contributed to a reported decrease in unauthorized access attempts, further strengthening confidence in the platform’s ability to support mission-critical workloads securely.</a:t>
            </a:r>
          </a:p>
          <a:p>
            <a:endParaRPr lang="en-US" dirty="0"/>
          </a:p>
          <a:p>
            <a:r>
              <a:rPr lang="en-US" dirty="0"/>
              <a:t>Together, these outcomes reflect not only reduced security risk, but also improved operational clarity and confidence in maintaining a resilient security posture.</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12</a:t>
            </a:fld>
            <a:endParaRPr lang="en-PL" dirty="0"/>
          </a:p>
        </p:txBody>
      </p:sp>
    </p:spTree>
    <p:extLst>
      <p:ext uri="{BB962C8B-B14F-4D97-AF65-F5344CB8AC3E}">
        <p14:creationId xmlns:p14="http://schemas.microsoft.com/office/powerpoint/2010/main" val="375218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Beyond strengthening overall security posture, interviewed organizations also reported meaningful improvements in day-to-day security operations.</a:t>
            </a:r>
          </a:p>
          <a:p>
            <a:endParaRPr lang="en-US" dirty="0"/>
          </a:p>
          <a:p>
            <a:r>
              <a:rPr lang="en-US" dirty="0"/>
              <a:t>Patching and maintenance activities became less disruptive, with reduced downtime and more efficient update processes contributing to shorter maintenance windows overall.</a:t>
            </a:r>
          </a:p>
          <a:p>
            <a:endParaRPr lang="en-US" dirty="0"/>
          </a:p>
          <a:p>
            <a:r>
              <a:rPr lang="en-US" dirty="0"/>
              <a:t>Organizations also experienced a significant reduction in monitoring effort. With fewer false positives and improved visibility into meaningful events, security teams were able to shift focus from reactive alert management toward higher-value security activities.</a:t>
            </a:r>
          </a:p>
          <a:p>
            <a:endParaRPr lang="en-US" dirty="0"/>
          </a:p>
          <a:p>
            <a:r>
              <a:rPr lang="en-US" dirty="0"/>
              <a:t>In addition, centralized management capabilities supported stronger access governance and alignment with Zero Trust security principles, improving consistency and control across environments.</a:t>
            </a:r>
          </a:p>
          <a:p>
            <a:endParaRPr lang="en-US" dirty="0"/>
          </a:p>
          <a:p>
            <a:r>
              <a:rPr lang="en-US" dirty="0"/>
              <a:t>Together, these operational improvements reduced security workload while allowing organizations to maintain stronger protection without introducing additional disruption.</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13</a:t>
            </a:fld>
            <a:endParaRPr lang="en-PL" dirty="0"/>
          </a:p>
        </p:txBody>
      </p:sp>
    </p:spTree>
    <p:extLst>
      <p:ext uri="{BB962C8B-B14F-4D97-AF65-F5344CB8AC3E}">
        <p14:creationId xmlns:p14="http://schemas.microsoft.com/office/powerpoint/2010/main" val="1449990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The study also identified scalability and agility as meaningful contributors to overall business value, representing approximately 23.3 million dollars in benefits over the three-year period.</a:t>
            </a:r>
          </a:p>
          <a:p>
            <a:endParaRPr lang="en-US" dirty="0"/>
          </a:p>
          <a:p>
            <a:r>
              <a:rPr lang="en-US" dirty="0"/>
              <a:t>Interviewed organizations reported that improved scalability allowed them to support growing transaction volumes and new initiatives without requiring proportional increases in infrastructure complexity or cost.</a:t>
            </a:r>
          </a:p>
          <a:p>
            <a:endParaRPr lang="en-US" dirty="0"/>
          </a:p>
          <a:p>
            <a:r>
              <a:rPr lang="en-US" dirty="0"/>
              <a:t>This flexibility contributed to an overall improvement in operating margin, as organizations were able to accelerate product delivery, support expansion, and capture revenue opportunities more efficiently.</a:t>
            </a:r>
          </a:p>
          <a:p>
            <a:endParaRPr lang="en-US" dirty="0"/>
          </a:p>
          <a:p>
            <a:r>
              <a:rPr lang="en-US" dirty="0"/>
              <a:t>Operationally, organizations experienced significantly faster provisioning and testing cycles, reducing the time required to deploy new environments and enabling teams to respond more quickly to evolving business demands.</a:t>
            </a:r>
          </a:p>
          <a:p>
            <a:endParaRPr lang="en-US" dirty="0"/>
          </a:p>
          <a:p>
            <a:r>
              <a:rPr lang="en-US" dirty="0"/>
              <a:t>Together, these improvements reflect how scalable infrastructure not only supports growth, but helps organizations pursue that growth with greater efficiency and confidence.</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14</a:t>
            </a:fld>
            <a:endParaRPr lang="en-PL" dirty="0"/>
          </a:p>
        </p:txBody>
      </p:sp>
    </p:spTree>
    <p:extLst>
      <p:ext uri="{BB962C8B-B14F-4D97-AF65-F5344CB8AC3E}">
        <p14:creationId xmlns:p14="http://schemas.microsoft.com/office/powerpoint/2010/main" val="404963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A key factor enabling the scalability benefits discussed earlier was the adoption of HPE </a:t>
            </a:r>
            <a:r>
              <a:rPr lang="en-US" dirty="0" err="1"/>
              <a:t>GreenLake’s</a:t>
            </a:r>
            <a:r>
              <a:rPr lang="en-US" dirty="0"/>
              <a:t> consumption-based delivery model.</a:t>
            </a:r>
          </a:p>
          <a:p>
            <a:endParaRPr lang="en-US" dirty="0"/>
          </a:p>
          <a:p>
            <a:r>
              <a:rPr lang="en-US" dirty="0"/>
              <a:t>Interviewed organizations highlighted the value of a pay-as-you-go approach, which allowed them to access enterprise-grade infrastructure capabilities without requiring large upfront capital investments.</a:t>
            </a:r>
          </a:p>
          <a:p>
            <a:endParaRPr lang="en-US" dirty="0"/>
          </a:p>
          <a:p>
            <a:r>
              <a:rPr lang="en-US" dirty="0"/>
              <a:t>This shift helped organizations better align infrastructure spending with actual business demand, supporting growth while reducing the financial risk typically associated with capacity planning and overprovisioning.</a:t>
            </a:r>
          </a:p>
          <a:p>
            <a:endParaRPr lang="en-US" dirty="0"/>
          </a:p>
          <a:p>
            <a:r>
              <a:rPr lang="en-US" dirty="0"/>
              <a:t>By tying costs more directly to utilization and production levels, organizations were able to scale confidently while maintaining greater financial predictability and flexibility.</a:t>
            </a:r>
          </a:p>
          <a:p>
            <a:endParaRPr lang="en-US" dirty="0"/>
          </a:p>
          <a:p>
            <a:r>
              <a:rPr lang="en-US" dirty="0"/>
              <a:t>In this way, the </a:t>
            </a:r>
            <a:r>
              <a:rPr lang="en-US" dirty="0" err="1"/>
              <a:t>GreenLake</a:t>
            </a:r>
            <a:r>
              <a:rPr lang="en-US" dirty="0"/>
              <a:t> model played an important role in enabling growth without introducing proportional increases in cost or financial complexity.</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15</a:t>
            </a:fld>
            <a:endParaRPr lang="en-PL" dirty="0"/>
          </a:p>
        </p:txBody>
      </p:sp>
    </p:spTree>
    <p:extLst>
      <p:ext uri="{BB962C8B-B14F-4D97-AF65-F5344CB8AC3E}">
        <p14:creationId xmlns:p14="http://schemas.microsoft.com/office/powerpoint/2010/main" val="395743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Beyond the quantified financial and operational benefits, interviewed organizations emphasized the importance of consistent availability in maintaining customer trust and protecting brand reputation. </a:t>
            </a:r>
          </a:p>
          <a:p>
            <a:endParaRPr lang="en-US" dirty="0"/>
          </a:p>
          <a:p>
            <a:r>
              <a:rPr lang="en-US" dirty="0"/>
              <a:t>Continuous access to real-time data allowed organizations to identify and resolve quality or service issues more quickly, reducing the likelihood of prolonged customer impact.</a:t>
            </a:r>
          </a:p>
          <a:p>
            <a:endParaRPr lang="en-US" dirty="0"/>
          </a:p>
          <a:p>
            <a:r>
              <a:rPr lang="en-US" dirty="0"/>
              <a:t>Interviewees also noted that minimizing latency and preventing outages helped avoid the reputational damage that can occur when customers experience service disruption.</a:t>
            </a:r>
          </a:p>
          <a:p>
            <a:endParaRPr lang="en-US" dirty="0"/>
          </a:p>
          <a:p>
            <a:r>
              <a:rPr lang="en-US" dirty="0"/>
              <a:t>Over time, this consistency contributed to improved customer satisfaction and greater confidence in service reliability, reinforcing the broader business value of continuous availability beyond the financial model.</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16</a:t>
            </a:fld>
            <a:endParaRPr lang="en-PL" dirty="0"/>
          </a:p>
        </p:txBody>
      </p:sp>
    </p:spTree>
    <p:extLst>
      <p:ext uri="{BB962C8B-B14F-4D97-AF65-F5344CB8AC3E}">
        <p14:creationId xmlns:p14="http://schemas.microsoft.com/office/powerpoint/2010/main" val="1279912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In addition to immediate operational and financial benefits, interviewed organizations highlighted the role of continuous availability in supporting future innovation.</a:t>
            </a:r>
          </a:p>
          <a:p>
            <a:endParaRPr lang="en-US" dirty="0"/>
          </a:p>
          <a:p>
            <a:r>
              <a:rPr lang="en-US" dirty="0"/>
              <a:t>Standardized and consistently available data environments provided a strong foundation for advanced analytics and emerging AI initiatives, allowing organizations to explore new capabilities with greater confidence.</a:t>
            </a:r>
          </a:p>
          <a:p>
            <a:endParaRPr lang="en-US" dirty="0"/>
          </a:p>
          <a:p>
            <a:r>
              <a:rPr lang="en-US" dirty="0"/>
              <a:t>Real-time access to reliable data also enabled more proactive operational insights, including predictive analysis and improved decision-making across business processes.</a:t>
            </a:r>
          </a:p>
          <a:p>
            <a:endParaRPr lang="en-US" dirty="0"/>
          </a:p>
          <a:p>
            <a:r>
              <a:rPr lang="en-US" dirty="0"/>
              <a:t>Organizations further emphasized the importance of strong data integrity, noting that reducing the risk of corruption and inconsistency helps ensure that analytics, automation, and AI initiatives are built on trustworthy information.</a:t>
            </a:r>
          </a:p>
          <a:p>
            <a:endParaRPr lang="en-US" dirty="0"/>
          </a:p>
          <a:p>
            <a:r>
              <a:rPr lang="en-US" dirty="0"/>
              <a:t>Together, these factors position continuous availability not only as a resilience strategy, but as an important enabler of long-term innovation and digital transformation.</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17</a:t>
            </a:fld>
            <a:endParaRPr lang="en-PL" dirty="0"/>
          </a:p>
        </p:txBody>
      </p:sp>
    </p:spTree>
    <p:extLst>
      <p:ext uri="{BB962C8B-B14F-4D97-AF65-F5344CB8AC3E}">
        <p14:creationId xmlns:p14="http://schemas.microsoft.com/office/powerpoint/2010/main" val="372722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Interviewed organizations also highlighted longer-term strategic benefits related to flexibility and sustainability.</a:t>
            </a:r>
          </a:p>
          <a:p>
            <a:endParaRPr lang="en-US" dirty="0"/>
          </a:p>
          <a:p>
            <a:r>
              <a:rPr lang="en-US" dirty="0"/>
              <a:t>From a security perspective, organizations noted that the platform’s architectural approach supports readiness for future cryptographic requirements, helping ensure that infrastructure investments remain viable as security standards evolve.</a:t>
            </a:r>
          </a:p>
          <a:p>
            <a:endParaRPr lang="en-US" dirty="0"/>
          </a:p>
          <a:p>
            <a:r>
              <a:rPr lang="en-US" dirty="0"/>
              <a:t>In addition, modernization efforts enabled more efficient resource utilization, contributing to reported sustainability improvements and reductions in environmental impact.</a:t>
            </a:r>
          </a:p>
          <a:p>
            <a:endParaRPr lang="en-US" dirty="0"/>
          </a:p>
          <a:p>
            <a:r>
              <a:rPr lang="en-US" dirty="0"/>
              <a:t>Some organizations associated these improvements with meaningful reductions in carbon footprint as workloads became more efficiently distributed and infrastructure utilization increased.</a:t>
            </a:r>
          </a:p>
          <a:p>
            <a:endParaRPr lang="en-US" dirty="0"/>
          </a:p>
          <a:p>
            <a:r>
              <a:rPr lang="en-US" dirty="0"/>
              <a:t>Together, these factors reflect how continuous availability platforms can support not only immediate operational needs, but also long-term strategic priorities related to resilience, adaptability, and sustainability.</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18</a:t>
            </a:fld>
            <a:endParaRPr lang="en-PL" dirty="0"/>
          </a:p>
        </p:txBody>
      </p:sp>
    </p:spTree>
    <p:extLst>
      <p:ext uri="{BB962C8B-B14F-4D97-AF65-F5344CB8AC3E}">
        <p14:creationId xmlns:p14="http://schemas.microsoft.com/office/powerpoint/2010/main" val="83814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The study modeled total investment for the composite organization at approximately 54.4 million dollars over three years on a present value basis.</a:t>
            </a:r>
          </a:p>
          <a:p>
            <a:endParaRPr lang="en-US" dirty="0"/>
          </a:p>
          <a:p>
            <a:r>
              <a:rPr lang="en-US" dirty="0"/>
              <a:t>The majority of this investment — roughly 87 percent — reflects the platform itself, including licensing, hardware, and </a:t>
            </a:r>
            <a:r>
              <a:rPr lang="en-US" dirty="0" err="1"/>
              <a:t>GreenLake</a:t>
            </a:r>
            <a:r>
              <a:rPr lang="en-US" dirty="0"/>
              <a:t> consumption. This represents the infrastructure required to support continuous availability, scalability, and resilience across mission-critical workloads.</a:t>
            </a:r>
          </a:p>
          <a:p>
            <a:endParaRPr lang="en-US" dirty="0"/>
          </a:p>
          <a:p>
            <a:r>
              <a:rPr lang="en-US" dirty="0"/>
              <a:t>A smaller portion of the investment relates to deployment and administration, including internal labor and training needed to implement and operate the environment effectively.</a:t>
            </a:r>
          </a:p>
          <a:p>
            <a:endParaRPr lang="en-US" dirty="0"/>
          </a:p>
          <a:p>
            <a:r>
              <a:rPr lang="en-US" dirty="0"/>
              <a:t>This distribution highlights that most of the investment is directed toward long-term capability rather than implementation overhead, reinforcing the durability of the platform’s value over time.</a:t>
            </a:r>
          </a:p>
          <a:p>
            <a:endParaRPr lang="en-US" dirty="0"/>
          </a:p>
          <a:p>
            <a:r>
              <a:rPr lang="en-US" dirty="0"/>
              <a:t>When viewed alongside the quantified benefits discussed earlier, these costs help frame the broader economic balance between investment, risk reduction, and operational improvement.</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19</a:t>
            </a:fld>
            <a:endParaRPr lang="en-PL" dirty="0"/>
          </a:p>
        </p:txBody>
      </p:sp>
    </p:spTree>
    <p:extLst>
      <p:ext uri="{BB962C8B-B14F-4D97-AF65-F5344CB8AC3E}">
        <p14:creationId xmlns:p14="http://schemas.microsoft.com/office/powerpoint/2010/main" val="148846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504825"/>
            <a:ext cx="6105525" cy="3433763"/>
          </a:xfrm>
        </p:spPr>
      </p:sp>
      <p:sp>
        <p:nvSpPr>
          <p:cNvPr id="3" name="Notes Placeholder 2"/>
          <p:cNvSpPr>
            <a:spLocks noGrp="1"/>
          </p:cNvSpPr>
          <p:nvPr>
            <p:ph type="body" idx="1"/>
          </p:nvPr>
        </p:nvSpPr>
        <p:spPr>
          <a:xfrm>
            <a:off x="374650" y="4072573"/>
            <a:ext cx="6101080" cy="4437443"/>
          </a:xfrm>
        </p:spPr>
        <p:txBody>
          <a:bodyPr/>
          <a:lstStyle/>
          <a:p>
            <a:endParaRPr lang="en-US" dirty="0"/>
          </a:p>
        </p:txBody>
      </p:sp>
      <p:sp>
        <p:nvSpPr>
          <p:cNvPr id="5" name="Slide Number Placeholder 4"/>
          <p:cNvSpPr>
            <a:spLocks noGrp="1"/>
          </p:cNvSpPr>
          <p:nvPr>
            <p:ph type="sldNum" sz="quarter" idx="5"/>
          </p:nvPr>
        </p:nvSpPr>
        <p:spPr/>
        <p:txBody>
          <a:bodyPr/>
          <a:lstStyle/>
          <a:p>
            <a:fld id="{20276FB5-B755-FF41-948A-F83E9AA573A8}" type="slidenum">
              <a:rPr lang="en-PL" smtClean="0"/>
              <a:pPr/>
              <a:t>2</a:t>
            </a:fld>
            <a:endParaRPr lang="en-PL"/>
          </a:p>
        </p:txBody>
      </p:sp>
      <p:sp>
        <p:nvSpPr>
          <p:cNvPr id="4" name="Footer Placeholder 3">
            <a:extLst>
              <a:ext uri="{FF2B5EF4-FFF2-40B4-BE49-F238E27FC236}">
                <a16:creationId xmlns:a16="http://schemas.microsoft.com/office/drawing/2014/main" id="{41CA8808-BD70-BC15-0ABA-3D1CABC17B76}"/>
              </a:ext>
            </a:extLst>
          </p:cNvPr>
          <p:cNvSpPr>
            <a:spLocks noGrp="1"/>
          </p:cNvSpPr>
          <p:nvPr>
            <p:ph type="ftr" sz="quarter" idx="4"/>
          </p:nvPr>
        </p:nvSpPr>
        <p:spPr/>
        <p:txBody>
          <a:bodyPr/>
          <a:lstStyle/>
          <a:p>
            <a:endParaRPr lang="en-PL"/>
          </a:p>
        </p:txBody>
      </p:sp>
      <p:sp>
        <p:nvSpPr>
          <p:cNvPr id="6" name="Header Placeholder 5">
            <a:extLst>
              <a:ext uri="{FF2B5EF4-FFF2-40B4-BE49-F238E27FC236}">
                <a16:creationId xmlns:a16="http://schemas.microsoft.com/office/drawing/2014/main" id="{DAEDA55A-5836-AEDA-038F-422FB8B1EF39}"/>
              </a:ext>
            </a:extLst>
          </p:cNvPr>
          <p:cNvSpPr>
            <a:spLocks noGrp="1"/>
          </p:cNvSpPr>
          <p:nvPr>
            <p:ph type="hdr" sz="quarter"/>
          </p:nvPr>
        </p:nvSpPr>
        <p:spPr>
          <a:xfrm>
            <a:off x="374650" y="143510"/>
            <a:ext cx="6101080" cy="227330"/>
          </a:xfrm>
        </p:spPr>
        <p:txBody>
          <a:bodyPr/>
          <a:lstStyle/>
          <a:p>
            <a:endParaRPr lang="en-PL" dirty="0"/>
          </a:p>
        </p:txBody>
      </p:sp>
    </p:spTree>
    <p:extLst>
      <p:ext uri="{BB962C8B-B14F-4D97-AF65-F5344CB8AC3E}">
        <p14:creationId xmlns:p14="http://schemas.microsoft.com/office/powerpoint/2010/main" val="3865004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8157-ABE1-72D9-83B8-7A6279A5C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58371-2245-A7C4-7091-7A6A0AA21868}"/>
              </a:ext>
            </a:extLst>
          </p:cNvPr>
          <p:cNvSpPr>
            <a:spLocks noGrp="1" noRot="1" noChangeAspect="1"/>
          </p:cNvSpPr>
          <p:nvPr>
            <p:ph type="sldImg"/>
          </p:nvPr>
        </p:nvSpPr>
        <p:spPr>
          <a:xfrm>
            <a:off x="374650" y="504825"/>
            <a:ext cx="6100763" cy="3432175"/>
          </a:xfrm>
        </p:spPr>
      </p:sp>
      <p:sp>
        <p:nvSpPr>
          <p:cNvPr id="3" name="Notes Placeholder 2">
            <a:extLst>
              <a:ext uri="{FF2B5EF4-FFF2-40B4-BE49-F238E27FC236}">
                <a16:creationId xmlns:a16="http://schemas.microsoft.com/office/drawing/2014/main" id="{954BDC04-1E1A-C7ED-337B-39D369EDEC77}"/>
              </a:ext>
            </a:extLst>
          </p:cNvPr>
          <p:cNvSpPr>
            <a:spLocks noGrp="1"/>
          </p:cNvSpPr>
          <p:nvPr>
            <p:ph type="body" idx="1"/>
          </p:nvPr>
        </p:nvSpPr>
        <p:spPr>
          <a:xfrm>
            <a:off x="374650" y="4070984"/>
            <a:ext cx="6101080" cy="4439031"/>
          </a:xfrm>
        </p:spPr>
        <p:txBody>
          <a:bodyPr/>
          <a:lstStyle/>
          <a:p>
            <a:r>
              <a:rPr lang="en-US" dirty="0"/>
              <a:t>While the study demonstrates meaningful financial and operational benefits, interviewed organizations emphasized that the decision is ultimately about risk management as much as return on investment.</a:t>
            </a:r>
          </a:p>
          <a:p>
            <a:endParaRPr lang="en-US" dirty="0"/>
          </a:p>
          <a:p>
            <a:r>
              <a:rPr lang="en-US" dirty="0"/>
              <a:t>Without modernization, organizations remain exposed to meaningful downtime risk, including an average of 43.8 hours of annual disruption and potential outage costs reaching several million dollars per hour.</a:t>
            </a:r>
          </a:p>
          <a:p>
            <a:endParaRPr lang="en-US" dirty="0"/>
          </a:p>
          <a:p>
            <a:r>
              <a:rPr lang="en-US" dirty="0"/>
              <a:t>In addition to direct financial exposure, organizations forgo the opportunity to significantly reduce downtime, improve performance, and scale infrastructure with greater predictability.</a:t>
            </a:r>
          </a:p>
          <a:p>
            <a:endParaRPr lang="en-US" dirty="0"/>
          </a:p>
          <a:p>
            <a:r>
              <a:rPr lang="en-US" dirty="0"/>
              <a:t>Perhaps most importantly, continuing with legacy environments preserves operational uncertainty, where infrastructure costs and outage impact remain volatile rather than predictable.</a:t>
            </a:r>
          </a:p>
          <a:p>
            <a:endParaRPr lang="en-US" dirty="0"/>
          </a:p>
          <a:p>
            <a:r>
              <a:rPr lang="en-US" dirty="0"/>
              <a:t>As one interviewee noted, the value of the platform is not simply in reducing cost, but in replacing unpredictable, high-impact operational risk with a stable and manageable cost structure. </a:t>
            </a:r>
          </a:p>
          <a:p>
            <a:endParaRPr lang="en-US" dirty="0"/>
          </a:p>
          <a:p>
            <a:r>
              <a:rPr lang="en-US" dirty="0"/>
              <a:t>The decision is less about infrastructure cost and more about replacing unpredictable operational risk with predictable business stability.</a:t>
            </a:r>
          </a:p>
          <a:p>
            <a:endParaRPr lang="en-GB" dirty="0"/>
          </a:p>
        </p:txBody>
      </p:sp>
      <p:sp>
        <p:nvSpPr>
          <p:cNvPr id="4" name="Header Placeholder 3">
            <a:extLst>
              <a:ext uri="{FF2B5EF4-FFF2-40B4-BE49-F238E27FC236}">
                <a16:creationId xmlns:a16="http://schemas.microsoft.com/office/drawing/2014/main" id="{94B08B33-A655-2152-C8DA-CE64766B1C3F}"/>
              </a:ext>
            </a:extLst>
          </p:cNvPr>
          <p:cNvSpPr>
            <a:spLocks noGrp="1"/>
          </p:cNvSpPr>
          <p:nvPr>
            <p:ph type="hdr" sz="quarter"/>
          </p:nvPr>
        </p:nvSpPr>
        <p:spPr>
          <a:xfrm>
            <a:off x="374650" y="143510"/>
            <a:ext cx="6101080" cy="227330"/>
          </a:xfrm>
        </p:spPr>
        <p:txBody>
          <a:bodyPr/>
          <a:lstStyle/>
          <a:p>
            <a:endParaRPr lang="en-PL" dirty="0"/>
          </a:p>
        </p:txBody>
      </p:sp>
      <p:sp>
        <p:nvSpPr>
          <p:cNvPr id="5" name="Footer Placeholder 4">
            <a:extLst>
              <a:ext uri="{FF2B5EF4-FFF2-40B4-BE49-F238E27FC236}">
                <a16:creationId xmlns:a16="http://schemas.microsoft.com/office/drawing/2014/main" id="{6B342225-A16F-4FB1-4526-6F8943B3D625}"/>
              </a:ext>
            </a:extLst>
          </p:cNvPr>
          <p:cNvSpPr>
            <a:spLocks noGrp="1"/>
          </p:cNvSpPr>
          <p:nvPr>
            <p:ph type="ftr" sz="quarter" idx="4"/>
          </p:nvPr>
        </p:nvSpPr>
        <p:spPr/>
        <p:txBody>
          <a:bodyPr/>
          <a:lstStyle/>
          <a:p>
            <a:endParaRPr lang="en-PL"/>
          </a:p>
        </p:txBody>
      </p:sp>
      <p:sp>
        <p:nvSpPr>
          <p:cNvPr id="6" name="Slide Number Placeholder 5">
            <a:extLst>
              <a:ext uri="{FF2B5EF4-FFF2-40B4-BE49-F238E27FC236}">
                <a16:creationId xmlns:a16="http://schemas.microsoft.com/office/drawing/2014/main" id="{4CCF1866-9EDE-EA3E-786A-82AE57EAE528}"/>
              </a:ext>
            </a:extLst>
          </p:cNvPr>
          <p:cNvSpPr>
            <a:spLocks noGrp="1"/>
          </p:cNvSpPr>
          <p:nvPr>
            <p:ph type="sldNum" sz="quarter" idx="5"/>
          </p:nvPr>
        </p:nvSpPr>
        <p:spPr/>
        <p:txBody>
          <a:bodyPr/>
          <a:lstStyle/>
          <a:p>
            <a:fld id="{20276FB5-B755-FF41-948A-F83E9AA573A8}" type="slidenum">
              <a:rPr lang="en-PL" smtClean="0"/>
              <a:pPr/>
              <a:t>20</a:t>
            </a:fld>
            <a:endParaRPr lang="en-PL"/>
          </a:p>
        </p:txBody>
      </p:sp>
    </p:spTree>
    <p:extLst>
      <p:ext uri="{BB962C8B-B14F-4D97-AF65-F5344CB8AC3E}">
        <p14:creationId xmlns:p14="http://schemas.microsoft.com/office/powerpoint/2010/main" val="4146440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This study demonstrates that continuous availability is not simply an infrastructure enhancement, but a meaningful shift toward more predictable, resilient operations.</a:t>
            </a:r>
          </a:p>
          <a:p>
            <a:endParaRPr lang="en-US" dirty="0"/>
          </a:p>
          <a:p>
            <a:r>
              <a:rPr lang="en-US" dirty="0"/>
              <a:t>Across the composite organization, improved uptime, reduced risk exposure, and greater scalability translated into measurable financial value alongside important strategic benefits such as customer trust and future innovation readiness.</a:t>
            </a:r>
          </a:p>
          <a:p>
            <a:endParaRPr lang="en-US" dirty="0"/>
          </a:p>
          <a:p>
            <a:r>
              <a:rPr lang="en-US" dirty="0"/>
              <a:t>Importantly, the findings also highlight that the decision is not only about return on investment, but about replacing operational uncertainty with greater stability and confidence in supporting mission-critical workloads.</a:t>
            </a:r>
          </a:p>
          <a:p>
            <a:endParaRPr lang="en-US" dirty="0"/>
          </a:p>
          <a:p>
            <a:r>
              <a:rPr lang="en-US" dirty="0"/>
              <a:t>The next step is to understand how these modeled outcomes may translate within your own environment, considering workload criticality, growth expectations, and risk tolerance.</a:t>
            </a:r>
          </a:p>
          <a:p>
            <a:endParaRPr lang="en-US" dirty="0"/>
          </a:p>
          <a:p>
            <a:r>
              <a:rPr lang="en-US" dirty="0"/>
              <a:t>A tailored assessment can help quantify the potential impact and identify where continuous availability could deliver the greatest value for your organization.</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21</a:t>
            </a:fld>
            <a:endParaRPr lang="en-PL" dirty="0"/>
          </a:p>
        </p:txBody>
      </p:sp>
    </p:spTree>
    <p:extLst>
      <p:ext uri="{BB962C8B-B14F-4D97-AF65-F5344CB8AC3E}">
        <p14:creationId xmlns:p14="http://schemas.microsoft.com/office/powerpoint/2010/main" val="1606853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At a high level, the study demonstrates that continuous availability delivers meaningful business impact across financial, operational, and strategic dimensions.</a:t>
            </a:r>
          </a:p>
          <a:p>
            <a:endParaRPr lang="en-US" dirty="0"/>
          </a:p>
          <a:p>
            <a:r>
              <a:rPr lang="en-US" dirty="0"/>
              <a:t>Financially, the composite organization achieved a 103 percent return on investment, a 56-million-dollar net present value, and payback in under six months, reflecting the significant value associated with reducing downtime and improving resilience.</a:t>
            </a:r>
          </a:p>
          <a:p>
            <a:endParaRPr lang="en-US" dirty="0"/>
          </a:p>
          <a:p>
            <a:r>
              <a:rPr lang="en-US" dirty="0"/>
              <a:t>Operationally, organizations reported substantial improvements in availability, security posture, and scalability, including major reductions in downtime, stronger protection against security risk, and faster provisioning that enabled teams to respond more quickly to changing business needs.</a:t>
            </a:r>
          </a:p>
          <a:p>
            <a:endParaRPr lang="en-US" dirty="0"/>
          </a:p>
          <a:p>
            <a:r>
              <a:rPr lang="en-US" dirty="0"/>
              <a:t>Beyond these measurable outcomes, the study highlights broader strategic value. Continuous availability helps replace unpredictable outage risk with greater operational stability, supports secure and scalable growth, and provides a reliable data foundation for real-time analytics and emerging AI initiatives.</a:t>
            </a:r>
          </a:p>
          <a:p>
            <a:endParaRPr lang="en-US" dirty="0"/>
          </a:p>
          <a:p>
            <a:r>
              <a:rPr lang="en-US" dirty="0"/>
              <a:t>Together, these outcomes contribute to improved operational predictability, giving organizations greater confidence in planning, scaling, and supporting mission-critical workloads over the long term.</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22</a:t>
            </a:fld>
            <a:endParaRPr lang="en-PL" dirty="0"/>
          </a:p>
        </p:txBody>
      </p:sp>
    </p:spTree>
    <p:extLst>
      <p:ext uri="{BB962C8B-B14F-4D97-AF65-F5344CB8AC3E}">
        <p14:creationId xmlns:p14="http://schemas.microsoft.com/office/powerpoint/2010/main" val="3877867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504825"/>
            <a:ext cx="6100763" cy="3432175"/>
          </a:xfrm>
        </p:spPr>
      </p:sp>
      <p:sp>
        <p:nvSpPr>
          <p:cNvPr id="3" name="Notes Placeholder 2"/>
          <p:cNvSpPr>
            <a:spLocks noGrp="1"/>
          </p:cNvSpPr>
          <p:nvPr>
            <p:ph type="body" idx="1"/>
          </p:nvPr>
        </p:nvSpPr>
        <p:spPr>
          <a:xfrm>
            <a:off x="374650" y="4070985"/>
            <a:ext cx="6101080" cy="4439031"/>
          </a:xfrm>
        </p:spPr>
        <p:txBody>
          <a:bodyPr/>
          <a:lstStyle/>
          <a:p>
            <a:endParaRPr lang="en-US" dirty="0"/>
          </a:p>
        </p:txBody>
      </p:sp>
      <p:sp>
        <p:nvSpPr>
          <p:cNvPr id="5" name="Slide Number Placeholder 4"/>
          <p:cNvSpPr>
            <a:spLocks noGrp="1"/>
          </p:cNvSpPr>
          <p:nvPr>
            <p:ph type="sldNum" sz="quarter" idx="5"/>
          </p:nvPr>
        </p:nvSpPr>
        <p:spPr/>
        <p:txBody>
          <a:bodyPr/>
          <a:lstStyle/>
          <a:p>
            <a:fld id="{20276FB5-B755-FF41-948A-F83E9AA573A8}" type="slidenum">
              <a:rPr lang="en-PL" smtClean="0"/>
              <a:pPr/>
              <a:t>23</a:t>
            </a:fld>
            <a:endParaRPr lang="en-PL"/>
          </a:p>
        </p:txBody>
      </p:sp>
      <p:sp>
        <p:nvSpPr>
          <p:cNvPr id="4" name="Footer Placeholder 3">
            <a:extLst>
              <a:ext uri="{FF2B5EF4-FFF2-40B4-BE49-F238E27FC236}">
                <a16:creationId xmlns:a16="http://schemas.microsoft.com/office/drawing/2014/main" id="{F3149552-7716-5AB1-801C-1AA4513C56DF}"/>
              </a:ext>
            </a:extLst>
          </p:cNvPr>
          <p:cNvSpPr>
            <a:spLocks noGrp="1"/>
          </p:cNvSpPr>
          <p:nvPr>
            <p:ph type="ftr" sz="quarter" idx="4"/>
          </p:nvPr>
        </p:nvSpPr>
        <p:spPr/>
        <p:txBody>
          <a:bodyPr/>
          <a:lstStyle/>
          <a:p>
            <a:endParaRPr lang="en-PL"/>
          </a:p>
        </p:txBody>
      </p:sp>
      <p:sp>
        <p:nvSpPr>
          <p:cNvPr id="6" name="Header Placeholder 5">
            <a:extLst>
              <a:ext uri="{FF2B5EF4-FFF2-40B4-BE49-F238E27FC236}">
                <a16:creationId xmlns:a16="http://schemas.microsoft.com/office/drawing/2014/main" id="{36231091-E1EC-B7D9-1785-9737276E9105}"/>
              </a:ext>
            </a:extLst>
          </p:cNvPr>
          <p:cNvSpPr>
            <a:spLocks noGrp="1"/>
          </p:cNvSpPr>
          <p:nvPr>
            <p:ph type="hdr" sz="quarter"/>
          </p:nvPr>
        </p:nvSpPr>
        <p:spPr>
          <a:xfrm>
            <a:off x="374650" y="143510"/>
            <a:ext cx="6101080" cy="227330"/>
          </a:xfrm>
        </p:spPr>
        <p:txBody>
          <a:bodyPr/>
          <a:lstStyle/>
          <a:p>
            <a:endParaRPr lang="en-PL" dirty="0"/>
          </a:p>
        </p:txBody>
      </p:sp>
    </p:spTree>
    <p:extLst>
      <p:ext uri="{BB962C8B-B14F-4D97-AF65-F5344CB8AC3E}">
        <p14:creationId xmlns:p14="http://schemas.microsoft.com/office/powerpoint/2010/main" val="205759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504825"/>
            <a:ext cx="6100763" cy="3432175"/>
          </a:xfrm>
        </p:spPr>
      </p:sp>
      <p:sp>
        <p:nvSpPr>
          <p:cNvPr id="3" name="Notes Placeholder 2"/>
          <p:cNvSpPr>
            <a:spLocks noGrp="1"/>
          </p:cNvSpPr>
          <p:nvPr>
            <p:ph type="body" idx="1"/>
          </p:nvPr>
        </p:nvSpPr>
        <p:spPr>
          <a:xfrm>
            <a:off x="374650" y="4070984"/>
            <a:ext cx="6101080" cy="4439031"/>
          </a:xfrm>
        </p:spPr>
        <p:txBody>
          <a:bodyPr/>
          <a:lstStyle/>
          <a:p>
            <a:r>
              <a:rPr lang="en-US" dirty="0"/>
              <a:t>Organizations are operating in an environment where expectations around availability and performance continue to increase. The acceleration of AI, digital services, and real-time operations is placing new demands on infrastructure to deliver not only uptime, but also consistent performance, resilience, and trusted data availability.</a:t>
            </a:r>
          </a:p>
          <a:p>
            <a:endParaRPr lang="en-US" dirty="0"/>
          </a:p>
          <a:p>
            <a:r>
              <a:rPr lang="en-US" dirty="0"/>
              <a:t>At the same time, enterprises must support ongoing digital transformation initiatives while navigating increasingly complex regulatory and operational requirements.</a:t>
            </a:r>
          </a:p>
          <a:p>
            <a:endParaRPr lang="en-US" dirty="0"/>
          </a:p>
          <a:p>
            <a:r>
              <a:rPr lang="en-US" dirty="0"/>
              <a:t>As a result, infrastructure is no longer viewed solely as an operational necessity. It is increasingly expected to support business continuity, customer experience, and the ability to deliver reliable digital services at scale.</a:t>
            </a:r>
          </a:p>
          <a:p>
            <a:endParaRPr lang="en-US" dirty="0"/>
          </a:p>
          <a:p>
            <a:r>
              <a:rPr lang="en-US" dirty="0"/>
              <a:t>This context helps explain why organizations are re-evaluating traditional approaches to availability and resilience—and sets the stage for the study methodology we’ll review next.</a:t>
            </a:r>
          </a:p>
          <a:p>
            <a:endParaRPr lang="en-US" dirty="0"/>
          </a:p>
          <a:p>
            <a:endParaRPr lang="en-GB" dirty="0"/>
          </a:p>
        </p:txBody>
      </p:sp>
      <p:sp>
        <p:nvSpPr>
          <p:cNvPr id="4" name="Header Placeholder 3"/>
          <p:cNvSpPr>
            <a:spLocks noGrp="1"/>
          </p:cNvSpPr>
          <p:nvPr>
            <p:ph type="hdr" sz="quarter"/>
          </p:nvPr>
        </p:nvSpPr>
        <p:spPr>
          <a:xfrm>
            <a:off x="374650" y="143510"/>
            <a:ext cx="6101080" cy="227330"/>
          </a:xfrm>
        </p:spPr>
        <p:txBody>
          <a:bodyPr/>
          <a:lstStyle/>
          <a:p>
            <a:endParaRPr lang="en-PL" dirty="0"/>
          </a:p>
        </p:txBody>
      </p:sp>
      <p:sp>
        <p:nvSpPr>
          <p:cNvPr id="5" name="Footer Placeholder 4"/>
          <p:cNvSpPr>
            <a:spLocks noGrp="1"/>
          </p:cNvSpPr>
          <p:nvPr>
            <p:ph type="ftr" sz="quarter" idx="4"/>
          </p:nvPr>
        </p:nvSpPr>
        <p:spPr/>
        <p:txBody>
          <a:bodyPr/>
          <a:lstStyle/>
          <a:p>
            <a:endParaRPr lang="en-PL"/>
          </a:p>
        </p:txBody>
      </p:sp>
      <p:sp>
        <p:nvSpPr>
          <p:cNvPr id="6" name="Slide Number Placeholder 5"/>
          <p:cNvSpPr>
            <a:spLocks noGrp="1"/>
          </p:cNvSpPr>
          <p:nvPr>
            <p:ph type="sldNum" sz="quarter" idx="5"/>
          </p:nvPr>
        </p:nvSpPr>
        <p:spPr/>
        <p:txBody>
          <a:bodyPr/>
          <a:lstStyle/>
          <a:p>
            <a:fld id="{20276FB5-B755-FF41-948A-F83E9AA573A8}" type="slidenum">
              <a:rPr lang="en-PL" smtClean="0"/>
              <a:pPr/>
              <a:t>3</a:t>
            </a:fld>
            <a:endParaRPr lang="en-PL"/>
          </a:p>
        </p:txBody>
      </p:sp>
    </p:spTree>
    <p:extLst>
      <p:ext uri="{BB962C8B-B14F-4D97-AF65-F5344CB8AC3E}">
        <p14:creationId xmlns:p14="http://schemas.microsoft.com/office/powerpoint/2010/main" val="414430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This research was designed to provide organizations with a structured framework for evaluating the potential financial and operational impact of adopting HPE Nonstop Systems. </a:t>
            </a:r>
          </a:p>
          <a:p>
            <a:endParaRPr lang="en-US" dirty="0"/>
          </a:p>
          <a:p>
            <a:r>
              <a:rPr lang="en-US" dirty="0"/>
              <a:t>The study was commissioned by HPE and conducted by Forrester Consulting in February 2026 using the Total Economic Impact methodology, which examines both quantified benefits and associated costs over time. </a:t>
            </a:r>
          </a:p>
          <a:p>
            <a:endParaRPr lang="en-US" dirty="0"/>
          </a:p>
          <a:p>
            <a:r>
              <a:rPr lang="en-US" dirty="0"/>
              <a:t>To build the analysis, Forrester conducted in-depth interviews with six decision-makers across financial services and smart manufacturing—environments where downtime carries significant operational and financial consequences. </a:t>
            </a:r>
          </a:p>
          <a:p>
            <a:endParaRPr lang="en-US" dirty="0"/>
          </a:p>
          <a:p>
            <a:r>
              <a:rPr lang="en-US" dirty="0"/>
              <a:t>These insights were then used to construct a composite organization with approximately $50 billion in annual revenue. This model allows the findings to reflect real-world enterprise conditions while protecting the confidentiality of individual participants and providing a risk-adjusted view of outcomes.</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4</a:t>
            </a:fld>
            <a:endParaRPr lang="en-PL" dirty="0"/>
          </a:p>
        </p:txBody>
      </p:sp>
    </p:spTree>
    <p:extLst>
      <p:ext uri="{BB962C8B-B14F-4D97-AF65-F5344CB8AC3E}">
        <p14:creationId xmlns:p14="http://schemas.microsoft.com/office/powerpoint/2010/main" val="89643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The study found that organizations adopting HPE Nonstop Systems realized measurable and significant financial value.</a:t>
            </a:r>
          </a:p>
          <a:p>
            <a:endParaRPr lang="en-US" dirty="0"/>
          </a:p>
          <a:p>
            <a:r>
              <a:rPr lang="en-US" dirty="0"/>
              <a:t>For the composite organization, Forrester calculated a 103 percent return on investment and a net present value of approximately 56 million dollars over a three-year period.</a:t>
            </a:r>
          </a:p>
          <a:p>
            <a:endParaRPr lang="en-US" dirty="0"/>
          </a:p>
          <a:p>
            <a:r>
              <a:rPr lang="en-US" dirty="0"/>
              <a:t>An important aspect of these results is the speed of value realization. The analysis showed a payback period of less than six months, indicating that operational and risk-reduction benefits begin offsetting the initial investment relatively quickly. In total, the study quantified approximately 110 million dollars in risk-adjusted benefits. These outcomes were driven primarily by reduced downtime, improved operational efficiency, and the ability to scale mission-critical workloads with greater reliability.</a:t>
            </a:r>
          </a:p>
          <a:p>
            <a:endParaRPr lang="en-US" dirty="0"/>
          </a:p>
          <a:p>
            <a:r>
              <a:rPr lang="en-US" dirty="0"/>
              <a:t>These financial highlights provide a foundation for understanding the operational challenges organizations faced prior to adoption, which we’ll explore next.</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5</a:t>
            </a:fld>
            <a:endParaRPr lang="en-PL" dirty="0"/>
          </a:p>
        </p:txBody>
      </p:sp>
    </p:spTree>
    <p:extLst>
      <p:ext uri="{BB962C8B-B14F-4D97-AF65-F5344CB8AC3E}">
        <p14:creationId xmlns:p14="http://schemas.microsoft.com/office/powerpoint/2010/main" val="393522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The study identified a consistent set of operational outcomes across interviewed organizations.</a:t>
            </a:r>
          </a:p>
          <a:p>
            <a:endParaRPr lang="en-US" dirty="0"/>
          </a:p>
          <a:p>
            <a:r>
              <a:rPr lang="en-US" dirty="0"/>
              <a:t>From an availability perspective, organizations experienced a 90 percent reduction in downtime and improved availability from approximately 99.5 percent to the 99.99 to 100 percent range, enabling more predictable service delivery for mission-critical workloads.</a:t>
            </a:r>
          </a:p>
          <a:p>
            <a:endParaRPr lang="en-US" dirty="0"/>
          </a:p>
          <a:p>
            <a:r>
              <a:rPr lang="en-US" dirty="0"/>
              <a:t>Security improvements were also notable, including a 75 percent reduction in breach risk exposure, a significant decrease in alert volume, and a 50 percent reduction in security monitoring effort — allowing teams to focus more on proactive risk management rather than reactive response.</a:t>
            </a:r>
          </a:p>
          <a:p>
            <a:endParaRPr lang="en-US" dirty="0"/>
          </a:p>
          <a:p>
            <a:r>
              <a:rPr lang="en-US" dirty="0"/>
              <a:t>In parallel, organizations reported measurable gains in performance and agility. Transaction throughput improved, provisioning and testing cycles accelerated by roughly 50 percent, and patching and maintenance activities became less disruptive to ongoing operations.</a:t>
            </a:r>
          </a:p>
          <a:p>
            <a:endParaRPr lang="en-US" dirty="0"/>
          </a:p>
          <a:p>
            <a:r>
              <a:rPr lang="en-US" dirty="0"/>
              <a:t>Taken together, these outcomes illustrate how improvements in availability, security, and operational efficiency reinforce one another — helping organizations reduce disruption while supporting growth and innovation.</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6</a:t>
            </a:fld>
            <a:endParaRPr lang="en-PL" dirty="0"/>
          </a:p>
        </p:txBody>
      </p:sp>
    </p:spTree>
    <p:extLst>
      <p:ext uri="{BB962C8B-B14F-4D97-AF65-F5344CB8AC3E}">
        <p14:creationId xmlns:p14="http://schemas.microsoft.com/office/powerpoint/2010/main" val="295744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308C-D960-7885-EB38-ACA8BDAC8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6CA82-520A-3292-33C4-3391E4A2C2C1}"/>
              </a:ext>
            </a:extLst>
          </p:cNvPr>
          <p:cNvSpPr>
            <a:spLocks noGrp="1" noRot="1" noChangeAspect="1"/>
          </p:cNvSpPr>
          <p:nvPr>
            <p:ph type="sldImg"/>
          </p:nvPr>
        </p:nvSpPr>
        <p:spPr>
          <a:xfrm>
            <a:off x="374650" y="504825"/>
            <a:ext cx="6100763" cy="3432175"/>
          </a:xfrm>
        </p:spPr>
      </p:sp>
      <p:sp>
        <p:nvSpPr>
          <p:cNvPr id="3" name="Notes Placeholder 2">
            <a:extLst>
              <a:ext uri="{FF2B5EF4-FFF2-40B4-BE49-F238E27FC236}">
                <a16:creationId xmlns:a16="http://schemas.microsoft.com/office/drawing/2014/main" id="{FB55F46F-ED4D-DF14-369E-AC39C4E27158}"/>
              </a:ext>
            </a:extLst>
          </p:cNvPr>
          <p:cNvSpPr>
            <a:spLocks noGrp="1"/>
          </p:cNvSpPr>
          <p:nvPr>
            <p:ph type="body" idx="1"/>
          </p:nvPr>
        </p:nvSpPr>
        <p:spPr>
          <a:xfrm>
            <a:off x="374650" y="4070984"/>
            <a:ext cx="6101080" cy="4439031"/>
          </a:xfrm>
        </p:spPr>
        <p:txBody>
          <a:bodyPr/>
          <a:lstStyle/>
          <a:p>
            <a:r>
              <a:rPr lang="en-US" dirty="0"/>
              <a:t>Why was this study conducted?</a:t>
            </a:r>
          </a:p>
          <a:p>
            <a:endParaRPr lang="en-US" dirty="0"/>
          </a:p>
          <a:p>
            <a:r>
              <a:rPr lang="en-US" dirty="0"/>
              <a:t>This study was conducted in response to several major shifts shaping how organizations think about infrastructure and availability.</a:t>
            </a:r>
          </a:p>
          <a:p>
            <a:endParaRPr lang="en-US" dirty="0"/>
          </a:p>
          <a:p>
            <a:r>
              <a:rPr lang="en-US" dirty="0"/>
              <a:t>First, expectations have fundamentally changed. Customers, partners, and internal users now assume services will be available at all times. </a:t>
            </a:r>
          </a:p>
          <a:p>
            <a:endParaRPr lang="en-US" dirty="0"/>
          </a:p>
          <a:p>
            <a:r>
              <a:rPr lang="en-US" dirty="0"/>
              <a:t>Downtime is no longer viewed as an occasional inconvenience — it directly impacts experience, trust, and revenue.</a:t>
            </a:r>
          </a:p>
          <a:p>
            <a:endParaRPr lang="en-US" dirty="0"/>
          </a:p>
          <a:p>
            <a:r>
              <a:rPr lang="en-US" dirty="0"/>
              <a:t>Second, outages increasingly represent financial and operational exposure. Even short disruptions can create cascading effects, including lost transactions, regulatory risk, and reputational damage that extends well beyond the duration of the incident.</a:t>
            </a:r>
          </a:p>
          <a:p>
            <a:endParaRPr lang="en-US" dirty="0"/>
          </a:p>
          <a:p>
            <a:r>
              <a:rPr lang="en-US" dirty="0"/>
              <a:t>Finally, infrastructure itself has become strategic. Organizations are no longer evaluating availability purely as a technical metric. Instead, resilience, scalability, and continuous operations are influencing competitiveness, innovation, and the ability to support real-time digital business models.</a:t>
            </a:r>
          </a:p>
          <a:p>
            <a:endParaRPr lang="en-US" dirty="0"/>
          </a:p>
          <a:p>
            <a:r>
              <a:rPr lang="en-US" dirty="0"/>
              <a:t>These pressures ultimately led Forrester to examine how organizations can move beyond traditional failover approaches toward continuous availability—and what the financial and operational impact of that shift looks like in practice.</a:t>
            </a:r>
          </a:p>
          <a:p>
            <a:endParaRPr lang="en-US" dirty="0"/>
          </a:p>
          <a:p>
            <a:endParaRPr lang="en-GB" dirty="0"/>
          </a:p>
        </p:txBody>
      </p:sp>
      <p:sp>
        <p:nvSpPr>
          <p:cNvPr id="4" name="Header Placeholder 3">
            <a:extLst>
              <a:ext uri="{FF2B5EF4-FFF2-40B4-BE49-F238E27FC236}">
                <a16:creationId xmlns:a16="http://schemas.microsoft.com/office/drawing/2014/main" id="{26D04781-297A-A21D-234C-FFA0EEF0CAEF}"/>
              </a:ext>
            </a:extLst>
          </p:cNvPr>
          <p:cNvSpPr>
            <a:spLocks noGrp="1"/>
          </p:cNvSpPr>
          <p:nvPr>
            <p:ph type="hdr" sz="quarter"/>
          </p:nvPr>
        </p:nvSpPr>
        <p:spPr>
          <a:xfrm>
            <a:off x="374650" y="143510"/>
            <a:ext cx="6101080" cy="227330"/>
          </a:xfrm>
        </p:spPr>
        <p:txBody>
          <a:bodyPr/>
          <a:lstStyle/>
          <a:p>
            <a:endParaRPr lang="en-PL" dirty="0"/>
          </a:p>
        </p:txBody>
      </p:sp>
      <p:sp>
        <p:nvSpPr>
          <p:cNvPr id="5" name="Footer Placeholder 4">
            <a:extLst>
              <a:ext uri="{FF2B5EF4-FFF2-40B4-BE49-F238E27FC236}">
                <a16:creationId xmlns:a16="http://schemas.microsoft.com/office/drawing/2014/main" id="{914F3D57-E0C2-1EB3-4270-AE611EE295F0}"/>
              </a:ext>
            </a:extLst>
          </p:cNvPr>
          <p:cNvSpPr>
            <a:spLocks noGrp="1"/>
          </p:cNvSpPr>
          <p:nvPr>
            <p:ph type="ftr" sz="quarter" idx="4"/>
          </p:nvPr>
        </p:nvSpPr>
        <p:spPr/>
        <p:txBody>
          <a:bodyPr/>
          <a:lstStyle/>
          <a:p>
            <a:endParaRPr lang="en-PL"/>
          </a:p>
        </p:txBody>
      </p:sp>
      <p:sp>
        <p:nvSpPr>
          <p:cNvPr id="6" name="Slide Number Placeholder 5">
            <a:extLst>
              <a:ext uri="{FF2B5EF4-FFF2-40B4-BE49-F238E27FC236}">
                <a16:creationId xmlns:a16="http://schemas.microsoft.com/office/drawing/2014/main" id="{C794DC31-2983-AAEC-C562-8AF8AA1642F7}"/>
              </a:ext>
            </a:extLst>
          </p:cNvPr>
          <p:cNvSpPr>
            <a:spLocks noGrp="1"/>
          </p:cNvSpPr>
          <p:nvPr>
            <p:ph type="sldNum" sz="quarter" idx="5"/>
          </p:nvPr>
        </p:nvSpPr>
        <p:spPr/>
        <p:txBody>
          <a:bodyPr/>
          <a:lstStyle/>
          <a:p>
            <a:fld id="{20276FB5-B755-FF41-948A-F83E9AA573A8}" type="slidenum">
              <a:rPr lang="en-PL" smtClean="0"/>
              <a:pPr/>
              <a:t>7</a:t>
            </a:fld>
            <a:endParaRPr lang="en-PL"/>
          </a:p>
        </p:txBody>
      </p:sp>
    </p:spTree>
    <p:extLst>
      <p:ext uri="{BB962C8B-B14F-4D97-AF65-F5344CB8AC3E}">
        <p14:creationId xmlns:p14="http://schemas.microsoft.com/office/powerpoint/2010/main" val="3878908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dirty="0"/>
              <a:t>To understand how organizations achieved the operational improvements highlighted earlier, it’s important to look at the architectural foundation behind them.</a:t>
            </a:r>
          </a:p>
          <a:p>
            <a:endParaRPr lang="en-US" dirty="0"/>
          </a:p>
          <a:p>
            <a:r>
              <a:rPr lang="en-US" dirty="0"/>
              <a:t>HPE Nonstop is designed as a fully integrated, fault-tolerant compute platform built specifically for environments where continuous availability is required.</a:t>
            </a:r>
          </a:p>
          <a:p>
            <a:endParaRPr lang="en-US" dirty="0"/>
          </a:p>
          <a:p>
            <a:r>
              <a:rPr lang="en-US" dirty="0"/>
              <a:t>The platform uses a shared-nothing, full-system clustered architecture, which helps eliminate single points of failure and allows system components to operate independently while maintaining overall service continuity.</a:t>
            </a:r>
          </a:p>
          <a:p>
            <a:endParaRPr lang="en-US" dirty="0"/>
          </a:p>
          <a:p>
            <a:r>
              <a:rPr lang="en-US" dirty="0"/>
              <a:t>This design enables millisecond-level takeover between system components, meaning that if a failure occurs, workloads continue running without noticeable interruption.</a:t>
            </a:r>
          </a:p>
          <a:p>
            <a:endParaRPr lang="en-US" dirty="0"/>
          </a:p>
          <a:p>
            <a:r>
              <a:rPr lang="en-US" dirty="0"/>
              <a:t>This architectural approach is what allows organizations to maintain service continuity while supporting demanding, mission-critical workloads.</a:t>
            </a:r>
          </a:p>
          <a:p>
            <a:endParaRPr lang="en-US" dirty="0"/>
          </a:p>
        </p:txBody>
      </p:sp>
      <p:sp>
        <p:nvSpPr>
          <p:cNvPr id="4" name="Header Placeholder 3"/>
          <p:cNvSpPr>
            <a:spLocks noGrp="1"/>
          </p:cNvSpPr>
          <p:nvPr>
            <p:ph type="hdr" sz="quarter"/>
          </p:nvPr>
        </p:nvSpPr>
        <p:spPr/>
        <p:txBody>
          <a:bodyPr/>
          <a:lstStyle/>
          <a:p>
            <a:endParaRPr lang="en-PL" dirty="0"/>
          </a:p>
        </p:txBody>
      </p:sp>
      <p:sp>
        <p:nvSpPr>
          <p:cNvPr id="5" name="Footer Placeholder 4"/>
          <p:cNvSpPr>
            <a:spLocks noGrp="1"/>
          </p:cNvSpPr>
          <p:nvPr>
            <p:ph type="ftr" sz="quarter" idx="4"/>
          </p:nvPr>
        </p:nvSpPr>
        <p:spPr/>
        <p:txBody>
          <a:bodyPr/>
          <a:lstStyle/>
          <a:p>
            <a:endParaRPr lang="en-PL" dirty="0"/>
          </a:p>
        </p:txBody>
      </p:sp>
      <p:sp>
        <p:nvSpPr>
          <p:cNvPr id="6" name="Slide Number Placeholder 5"/>
          <p:cNvSpPr>
            <a:spLocks noGrp="1"/>
          </p:cNvSpPr>
          <p:nvPr>
            <p:ph type="sldNum" sz="quarter" idx="5"/>
          </p:nvPr>
        </p:nvSpPr>
        <p:spPr/>
        <p:txBody>
          <a:bodyPr/>
          <a:lstStyle/>
          <a:p>
            <a:fld id="{20276FB5-B755-FF41-948A-F83E9AA573A8}" type="slidenum">
              <a:rPr lang="en-PL" smtClean="0"/>
              <a:pPr/>
              <a:t>8</a:t>
            </a:fld>
            <a:endParaRPr lang="en-PL" dirty="0"/>
          </a:p>
        </p:txBody>
      </p:sp>
    </p:spTree>
    <p:extLst>
      <p:ext uri="{BB962C8B-B14F-4D97-AF65-F5344CB8AC3E}">
        <p14:creationId xmlns:p14="http://schemas.microsoft.com/office/powerpoint/2010/main" val="4230120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504825"/>
            <a:ext cx="6108700" cy="3435350"/>
          </a:xfrm>
        </p:spPr>
      </p:sp>
      <p:sp>
        <p:nvSpPr>
          <p:cNvPr id="3" name="Notes Placeholder 2"/>
          <p:cNvSpPr>
            <a:spLocks noGrp="1"/>
          </p:cNvSpPr>
          <p:nvPr>
            <p:ph type="body" idx="1"/>
          </p:nvPr>
        </p:nvSpPr>
        <p:spPr>
          <a:xfrm>
            <a:off x="374650" y="4074160"/>
            <a:ext cx="6101080" cy="4435856"/>
          </a:xfrm>
        </p:spPr>
        <p:txBody>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lang="en-US" dirty="0"/>
              <a:t>The following findings reflect how architectural resilience drives operational and financial outcomes observed in the study.</a:t>
            </a:r>
          </a:p>
          <a:p>
            <a:endParaRPr lang="en-GB" dirty="0"/>
          </a:p>
        </p:txBody>
      </p:sp>
      <p:sp>
        <p:nvSpPr>
          <p:cNvPr id="4" name="Header Placeholder 3"/>
          <p:cNvSpPr>
            <a:spLocks noGrp="1"/>
          </p:cNvSpPr>
          <p:nvPr>
            <p:ph type="hdr" sz="quarter"/>
          </p:nvPr>
        </p:nvSpPr>
        <p:spPr>
          <a:xfrm>
            <a:off x="374649" y="143510"/>
            <a:ext cx="6108699" cy="227330"/>
          </a:xfrm>
        </p:spPr>
        <p:txBody>
          <a:bodyPr/>
          <a:lstStyle/>
          <a:p>
            <a:endParaRPr lang="en-PL" dirty="0"/>
          </a:p>
        </p:txBody>
      </p:sp>
      <p:sp>
        <p:nvSpPr>
          <p:cNvPr id="5" name="Footer Placeholder 4"/>
          <p:cNvSpPr>
            <a:spLocks noGrp="1"/>
          </p:cNvSpPr>
          <p:nvPr>
            <p:ph type="ftr" sz="quarter" idx="4"/>
          </p:nvPr>
        </p:nvSpPr>
        <p:spPr/>
        <p:txBody>
          <a:bodyPr/>
          <a:lstStyle/>
          <a:p>
            <a:endParaRPr lang="en-PL"/>
          </a:p>
        </p:txBody>
      </p:sp>
      <p:sp>
        <p:nvSpPr>
          <p:cNvPr id="6" name="Slide Number Placeholder 5"/>
          <p:cNvSpPr>
            <a:spLocks noGrp="1"/>
          </p:cNvSpPr>
          <p:nvPr>
            <p:ph type="sldNum" sz="quarter" idx="5"/>
          </p:nvPr>
        </p:nvSpPr>
        <p:spPr/>
        <p:txBody>
          <a:bodyPr/>
          <a:lstStyle/>
          <a:p>
            <a:fld id="{20276FB5-B755-FF41-948A-F83E9AA573A8}" type="slidenum">
              <a:rPr lang="en-PL" smtClean="0"/>
              <a:pPr/>
              <a:t>9</a:t>
            </a:fld>
            <a:endParaRPr lang="en-PL"/>
          </a:p>
        </p:txBody>
      </p:sp>
    </p:spTree>
    <p:extLst>
      <p:ext uri="{BB962C8B-B14F-4D97-AF65-F5344CB8AC3E}">
        <p14:creationId xmlns:p14="http://schemas.microsoft.com/office/powerpoint/2010/main" val="1382127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6" name="Logo1">
            <a:extLst>
              <a:ext uri="{FF2B5EF4-FFF2-40B4-BE49-F238E27FC236}">
                <a16:creationId xmlns:a16="http://schemas.microsoft.com/office/drawing/2014/main" id="{34CAE70A-3A1A-111E-1FF1-F1B16C6C66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74907" y="388783"/>
            <a:ext cx="1019648" cy="291328"/>
          </a:xfrm>
          <a:prstGeom prst="rect">
            <a:avLst/>
          </a:prstGeom>
        </p:spPr>
      </p:pic>
      <p:sp>
        <p:nvSpPr>
          <p:cNvPr id="4" name="Title 2">
            <a:extLst>
              <a:ext uri="{FF2B5EF4-FFF2-40B4-BE49-F238E27FC236}">
                <a16:creationId xmlns:a16="http://schemas.microsoft.com/office/drawing/2014/main" id="{89553B48-2348-83FC-CCB1-A277744F358F}"/>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bg1"/>
                </a:solidFill>
              </a:defRPr>
            </a:lvl1pPr>
          </a:lstStyle>
          <a:p>
            <a:r>
              <a:rPr lang="en-US" dirty="0"/>
              <a:t>Cover </a:t>
            </a:r>
            <a:r>
              <a:rPr lang="pl-PL" dirty="0"/>
              <a:t>1</a:t>
            </a:r>
            <a:endParaRPr lang="en-US" dirty="0"/>
          </a:p>
        </p:txBody>
      </p:sp>
      <p:sp>
        <p:nvSpPr>
          <p:cNvPr id="8" name="Subtitle 3">
            <a:extLst>
              <a:ext uri="{FF2B5EF4-FFF2-40B4-BE49-F238E27FC236}">
                <a16:creationId xmlns:a16="http://schemas.microsoft.com/office/drawing/2014/main" id="{B13ED35A-F3DD-9110-0107-62AE78A4DAAA}"/>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0" name="Text Placeholder 4">
            <a:extLst>
              <a:ext uri="{FF2B5EF4-FFF2-40B4-BE49-F238E27FC236}">
                <a16:creationId xmlns:a16="http://schemas.microsoft.com/office/drawing/2014/main" id="{284C0E6A-B5CC-0DCD-48CD-04F3B47F4B61}"/>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solidFill>
                  <a:schemeClr val="bg1"/>
                </a:solidFill>
              </a:defRPr>
            </a:lvl1pPr>
          </a:lstStyle>
          <a:p>
            <a:pPr lvl="0"/>
            <a:r>
              <a:rPr lang="en-GB" dirty="0"/>
              <a:t>Date</a:t>
            </a:r>
            <a:endParaRPr lang="en-PL" dirty="0"/>
          </a:p>
        </p:txBody>
      </p:sp>
      <p:sp>
        <p:nvSpPr>
          <p:cNvPr id="11" name="Footer Placeholder 5">
            <a:extLst>
              <a:ext uri="{FF2B5EF4-FFF2-40B4-BE49-F238E27FC236}">
                <a16:creationId xmlns:a16="http://schemas.microsoft.com/office/drawing/2014/main" id="{564539D4-DE45-C9B6-0129-4401F3217278}"/>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12" name="Slide Number Placeholder 6">
            <a:extLst>
              <a:ext uri="{FF2B5EF4-FFF2-40B4-BE49-F238E27FC236}">
                <a16:creationId xmlns:a16="http://schemas.microsoft.com/office/drawing/2014/main" id="{CFC1136A-896A-76E1-27E3-EDB5BA69D95E}"/>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6452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2242"/>
            <a:ext cx="8599487" cy="1846659"/>
          </a:xfrm>
          <a:prstGeom prst="rect">
            <a:avLst/>
          </a:prstGeom>
        </p:spPr>
        <p:txBody>
          <a:bodyPr anchor="b">
            <a:noAutofit/>
          </a:bodyPr>
          <a:lstStyle>
            <a:lvl1pPr>
              <a:lnSpc>
                <a:spcPct val="100000"/>
              </a:lnSpc>
              <a:defRPr sz="6000" b="0" i="0">
                <a:solidFill>
                  <a:schemeClr val="bg1"/>
                </a:solidFill>
                <a:latin typeface="HPE Graphik Light" pitchFamily="2" charset="77"/>
              </a:defRPr>
            </a:lvl1pPr>
          </a:lstStyle>
          <a:p>
            <a:r>
              <a:rPr lang="en-US" dirty="0"/>
              <a:t>Divider 3</a:t>
            </a:r>
            <a:br>
              <a:rPr lang="en-US" dirty="0"/>
            </a:br>
            <a:r>
              <a:rPr lang="en-US" dirty="0"/>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Subtitle here only if needed</a:t>
            </a:r>
          </a:p>
        </p:txBody>
      </p:sp>
      <p:sp>
        <p:nvSpPr>
          <p:cNvPr id="5" name="Footer Placeholder 3">
            <a:extLst>
              <a:ext uri="{FF2B5EF4-FFF2-40B4-BE49-F238E27FC236}">
                <a16:creationId xmlns:a16="http://schemas.microsoft.com/office/drawing/2014/main" id="{723C35D8-793D-910E-958E-12734E9433D1}"/>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6" name="Slide Number Placeholder 4">
            <a:extLst>
              <a:ext uri="{FF2B5EF4-FFF2-40B4-BE49-F238E27FC236}">
                <a16:creationId xmlns:a16="http://schemas.microsoft.com/office/drawing/2014/main" id="{AB0ABB62-7FB2-A10A-FB79-640977444A09}"/>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7930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4 with Picture">
    <p:bg>
      <p:bgPr>
        <a:solidFill>
          <a:schemeClr val="bg1">
            <a:lumMod val="50000"/>
          </a:schemeClr>
        </a:solidFill>
        <a:effectLst/>
      </p:bgPr>
    </p:bg>
    <p:spTree>
      <p:nvGrpSpPr>
        <p:cNvPr id="1" name=""/>
        <p:cNvGrpSpPr/>
        <p:nvPr/>
      </p:nvGrpSpPr>
      <p:grpSpPr>
        <a:xfrm>
          <a:off x="0" y="0"/>
          <a:ext cx="0" cy="0"/>
          <a:chOff x="0" y="0"/>
          <a:chExt cx="0" cy="0"/>
        </a:xfrm>
      </p:grpSpPr>
      <p:pic>
        <p:nvPicPr>
          <p:cNvPr id="11" name="Element image 1">
            <a:extLst>
              <a:ext uri="{FF2B5EF4-FFF2-40B4-BE49-F238E27FC236}">
                <a16:creationId xmlns:a16="http://schemas.microsoft.com/office/drawing/2014/main" id="{30F3CD40-7901-A0C1-5722-522BC750D7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2">
            <a:extLst>
              <a:ext uri="{FF2B5EF4-FFF2-40B4-BE49-F238E27FC236}">
                <a16:creationId xmlns:a16="http://schemas.microsoft.com/office/drawing/2014/main" id="{951F0D95-92C8-F614-A840-CCF636DDBEB8}"/>
              </a:ext>
            </a:extLst>
          </p:cNvPr>
          <p:cNvSpPr>
            <a:spLocks noGrp="1"/>
          </p:cNvSpPr>
          <p:nvPr>
            <p:ph type="title" hasCustomPrompt="1"/>
          </p:nvPr>
        </p:nvSpPr>
        <p:spPr>
          <a:xfrm>
            <a:off x="374905" y="393193"/>
            <a:ext cx="11433977" cy="946080"/>
          </a:xfrm>
          <a:prstGeom prst="rect">
            <a:avLst/>
          </a:prstGeom>
        </p:spPr>
        <p:txBody>
          <a:bodyPr lIns="0" tIns="0" rIns="91440" bIns="0"/>
          <a:lstStyle>
            <a:lvl1pPr>
              <a:lnSpc>
                <a:spcPct val="100000"/>
              </a:lnSpc>
              <a:spcBef>
                <a:spcPct val="0"/>
              </a:spcBef>
              <a:spcAft>
                <a:spcPts val="0"/>
              </a:spcAft>
              <a:defRPr sz="6000" b="0">
                <a:solidFill>
                  <a:schemeClr val="bg1"/>
                </a:solidFill>
                <a:latin typeface="HPE Graphik Light" pitchFamily="50" charset="0"/>
              </a:defRPr>
            </a:lvl1pPr>
          </a:lstStyle>
          <a:p>
            <a:r>
              <a:rPr lang="en-US" dirty="0"/>
              <a:t>Divider 4 (with picture)</a:t>
            </a:r>
          </a:p>
        </p:txBody>
      </p:sp>
      <p:pic>
        <p:nvPicPr>
          <p:cNvPr id="4" name="Element 3">
            <a:extLst>
              <a:ext uri="{FF2B5EF4-FFF2-40B4-BE49-F238E27FC236}">
                <a16:creationId xmlns:a16="http://schemas.microsoft.com/office/drawing/2014/main" id="{C74EFE2C-6A22-F5CF-733E-76B818D459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374651" y="6402311"/>
            <a:ext cx="527812" cy="150888"/>
          </a:xfrm>
          <a:prstGeom prst="rect">
            <a:avLst/>
          </a:prstGeom>
        </p:spPr>
      </p:pic>
      <p:sp>
        <p:nvSpPr>
          <p:cNvPr id="2" name="Footer Placeholder 4">
            <a:extLst>
              <a:ext uri="{FF2B5EF4-FFF2-40B4-BE49-F238E27FC236}">
                <a16:creationId xmlns:a16="http://schemas.microsoft.com/office/drawing/2014/main" id="{6D7B23CD-0964-2C4F-2645-F616DF81D059}"/>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3" name="Slide Number Placeholder 5">
            <a:extLst>
              <a:ext uri="{FF2B5EF4-FFF2-40B4-BE49-F238E27FC236}">
                <a16:creationId xmlns:a16="http://schemas.microsoft.com/office/drawing/2014/main" id="{1C3AD242-1EDC-575F-5C91-FD24DABDDFB0}"/>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1137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D8A3-3BF7-DFC0-ECCC-AA97727DE6EC}"/>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EAAF64F-D60D-4B14-A3F5-DFAC2EA0255A}"/>
              </a:ext>
            </a:extLst>
          </p:cNvPr>
          <p:cNvSpPr>
            <a:spLocks noGrp="1"/>
          </p:cNvSpPr>
          <p:nvPr>
            <p:ph idx="1"/>
          </p:nvPr>
        </p:nvSpPr>
        <p:spPr>
          <a:xfrm>
            <a:off x="381599" y="1165860"/>
            <a:ext cx="11404800" cy="5097600"/>
          </a:xfrm>
          <a:prstGeom prst="rect">
            <a:avLst/>
          </a:prstGeom>
        </p:spPr>
        <p:txBody>
          <a:bodyPr lIns="0" tIns="45720" rIns="0" bIns="4572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5950AEB8-B6D0-880B-EBAF-12F91065093D}"/>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8" name="Slide Number Placeholder 4">
            <a:extLst>
              <a:ext uri="{FF2B5EF4-FFF2-40B4-BE49-F238E27FC236}">
                <a16:creationId xmlns:a16="http://schemas.microsoft.com/office/drawing/2014/main" id="{2F31BB37-A24D-528B-DC57-FF835AB925DF}"/>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0846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935C37-AF71-7BE2-5BEC-E3BED82F49BF}"/>
              </a:ext>
            </a:extLst>
          </p:cNvPr>
          <p:cNvSpPr>
            <a:spLocks noGrp="1"/>
          </p:cNvSpPr>
          <p:nvPr>
            <p:ph type="title" hasCustomPrompt="1"/>
          </p:nvPr>
        </p:nvSpPr>
        <p:spPr>
          <a:xfrm>
            <a:off x="374904" y="393192"/>
            <a:ext cx="11442628" cy="775846"/>
          </a:xfrm>
        </p:spPr>
        <p:txBody>
          <a:bodyPr lIns="0" tIns="0" rIns="0" bIns="0"/>
          <a:lstStyle>
            <a:lvl1pPr>
              <a:lnSpc>
                <a:spcPct val="90000"/>
              </a:lnSpc>
              <a:spcBef>
                <a:spcPct val="0"/>
              </a:spcBef>
              <a:spcAft>
                <a:spcPts val="0"/>
              </a:spcAft>
              <a:defRPr sz="3000">
                <a:solidFill>
                  <a:schemeClr val="bg1"/>
                </a:solidFill>
              </a:defRPr>
            </a:lvl1pPr>
          </a:lstStyle>
          <a:p>
            <a:r>
              <a:rPr lang="en-US" dirty="0"/>
              <a:t>Click to add</a:t>
            </a:r>
            <a:br>
              <a:rPr lang="en-US" dirty="0"/>
            </a:br>
            <a:r>
              <a:rPr lang="en-US" dirty="0"/>
              <a:t>two-line title</a:t>
            </a:r>
          </a:p>
        </p:txBody>
      </p:sp>
      <p:sp>
        <p:nvSpPr>
          <p:cNvPr id="6" name="Content Placeholder 2">
            <a:extLst>
              <a:ext uri="{FF2B5EF4-FFF2-40B4-BE49-F238E27FC236}">
                <a16:creationId xmlns:a16="http://schemas.microsoft.com/office/drawing/2014/main" id="{AD435A4A-9CCA-4CC3-D53B-3EE4478E1D19}"/>
              </a:ext>
            </a:extLst>
          </p:cNvPr>
          <p:cNvSpPr>
            <a:spLocks noGrp="1"/>
          </p:cNvSpPr>
          <p:nvPr>
            <p:ph idx="1"/>
          </p:nvPr>
        </p:nvSpPr>
        <p:spPr>
          <a:xfrm>
            <a:off x="374904" y="1541417"/>
            <a:ext cx="11433977" cy="4730795"/>
          </a:xfrm>
          <a:prstGeom prst="rect">
            <a:avLst/>
          </a:prstGeom>
        </p:spPr>
        <p:txBody>
          <a:bodyPr lIns="0" tIns="45720" rIns="0" bIns="4572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9F7D61A3-65D8-C0DF-2FB0-507AAE44BF31}"/>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8" name="Slide Number Placeholder 4">
            <a:extLst>
              <a:ext uri="{FF2B5EF4-FFF2-40B4-BE49-F238E27FC236}">
                <a16:creationId xmlns:a16="http://schemas.microsoft.com/office/drawing/2014/main" id="{5BD0D662-C035-51F7-D247-6A8789C97AD6}"/>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6511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F7E108-209F-70B3-E7D8-D76F504BE3CF}"/>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4472A5B9-23DB-7A13-FBC5-E34D1B83E862}"/>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7" name="Content Placeholder 3">
            <a:extLst>
              <a:ext uri="{FF2B5EF4-FFF2-40B4-BE49-F238E27FC236}">
                <a16:creationId xmlns:a16="http://schemas.microsoft.com/office/drawing/2014/main" id="{80A5C666-310E-46C8-500E-2AAFC1E285BE}"/>
              </a:ext>
            </a:extLst>
          </p:cNvPr>
          <p:cNvSpPr>
            <a:spLocks noGrp="1"/>
          </p:cNvSpPr>
          <p:nvPr>
            <p:ph sz="quarter" idx="18"/>
          </p:nvPr>
        </p:nvSpPr>
        <p:spPr>
          <a:xfrm>
            <a:off x="374904" y="1541417"/>
            <a:ext cx="11433977" cy="4730795"/>
          </a:xfrm>
          <a:prstGeom prst="rect">
            <a:avLst/>
          </a:prstGeom>
        </p:spPr>
        <p:txBody>
          <a:bodyPr lIns="0"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a:extLst>
              <a:ext uri="{FF2B5EF4-FFF2-40B4-BE49-F238E27FC236}">
                <a16:creationId xmlns:a16="http://schemas.microsoft.com/office/drawing/2014/main" id="{07C9CDFF-E70D-A17E-38A8-DEFD4DAEDF05}"/>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pPr defTabSz="1088421"/>
            <a:fld id="{104FC826-72BB-4AF1-BA01-A94F7396A7DC}" type="slidenum">
              <a:rPr lang="en-US" smtClean="0"/>
              <a:pPr defTabSz="1088421"/>
              <a:t>‹#›</a:t>
            </a:fld>
            <a:endParaRPr lang="en-US" dirty="0"/>
          </a:p>
        </p:txBody>
      </p:sp>
      <p:sp>
        <p:nvSpPr>
          <p:cNvPr id="10" name="Footer Placeholder 5">
            <a:extLst>
              <a:ext uri="{FF2B5EF4-FFF2-40B4-BE49-F238E27FC236}">
                <a16:creationId xmlns:a16="http://schemas.microsoft.com/office/drawing/2014/main" id="{4DEDDA9A-0C7E-8321-C3F7-80E4CBBC446F}"/>
              </a:ext>
            </a:extLst>
          </p:cNvPr>
          <p:cNvSpPr>
            <a:spLocks noGrp="1"/>
          </p:cNvSpPr>
          <p:nvPr>
            <p:ph type="ftr" sz="quarter" idx="19"/>
          </p:nvPr>
        </p:nvSpPr>
        <p:spPr>
          <a:xfrm>
            <a:off x="5071873" y="6402310"/>
            <a:ext cx="6217666" cy="190500"/>
          </a:xfrm>
        </p:spPr>
        <p:txBody>
          <a:bodyPr/>
          <a:lstStyle>
            <a:lvl1pPr algn="r">
              <a:defRPr>
                <a:solidFill>
                  <a:schemeClr val="bg1"/>
                </a:solidFill>
              </a:defRPr>
            </a:lvl1pPr>
          </a:lstStyle>
          <a:p>
            <a:r>
              <a:rPr lang="en-US"/>
              <a:t>HPE internal use only</a:t>
            </a:r>
            <a:endParaRPr lang="en-US" dirty="0"/>
          </a:p>
        </p:txBody>
      </p:sp>
    </p:spTree>
    <p:extLst>
      <p:ext uri="{BB962C8B-B14F-4D97-AF65-F5344CB8AC3E}">
        <p14:creationId xmlns:p14="http://schemas.microsoft.com/office/powerpoint/2010/main" val="149858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Sub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75E6F1-C282-C1C2-EBB4-A5431A8E8BAF}"/>
              </a:ext>
            </a:extLst>
          </p:cNvPr>
          <p:cNvSpPr>
            <a:spLocks noGrp="1"/>
          </p:cNvSpPr>
          <p:nvPr>
            <p:ph type="title" hasCustomPrompt="1"/>
          </p:nvPr>
        </p:nvSpPr>
        <p:spPr>
          <a:xfrm>
            <a:off x="374904" y="393192"/>
            <a:ext cx="11442628" cy="775846"/>
          </a:xfrm>
        </p:spPr>
        <p:txBody>
          <a:bodyPr bIns="0" anchor="t"/>
          <a:lstStyle>
            <a:lvl1pPr>
              <a:defRPr b="0">
                <a:solidFill>
                  <a:schemeClr val="bg1"/>
                </a:solidFill>
              </a:defRPr>
            </a:lvl1pPr>
          </a:lstStyle>
          <a:p>
            <a:r>
              <a:rPr lang="en-US" dirty="0"/>
              <a:t>Click to add</a:t>
            </a:r>
            <a:br>
              <a:rPr lang="en-US" dirty="0"/>
            </a:br>
            <a:r>
              <a:rPr lang="en-US" dirty="0"/>
              <a:t>two-line title</a:t>
            </a:r>
          </a:p>
        </p:txBody>
      </p:sp>
      <p:sp>
        <p:nvSpPr>
          <p:cNvPr id="8" name="Subtitle 2">
            <a:extLst>
              <a:ext uri="{FF2B5EF4-FFF2-40B4-BE49-F238E27FC236}">
                <a16:creationId xmlns:a16="http://schemas.microsoft.com/office/drawing/2014/main" id="{3F086EDE-A866-E062-D4BE-86DAA615FD3F}"/>
              </a:ext>
            </a:extLst>
          </p:cNvPr>
          <p:cNvSpPr>
            <a:spLocks noGrp="1"/>
          </p:cNvSpPr>
          <p:nvPr>
            <p:ph type="body" sz="quarter" idx="13" hasCustomPrompt="1"/>
          </p:nvPr>
        </p:nvSpPr>
        <p:spPr>
          <a:xfrm>
            <a:off x="374904" y="1216152"/>
            <a:ext cx="11433978" cy="369486"/>
          </a:xfrm>
          <a:prstGeom prst="rect">
            <a:avLst/>
          </a:prstGeom>
        </p:spPr>
        <p:txBody>
          <a:bodyPr tIns="0"/>
          <a:lstStyle>
            <a:lvl1pPr>
              <a:defRPr sz="2000">
                <a:solidFill>
                  <a:schemeClr val="bg1"/>
                </a:solidFill>
                <a:latin typeface="+mn-lt"/>
              </a:defRPr>
            </a:lvl1pPr>
          </a:lstStyle>
          <a:p>
            <a:pPr marL="182880" lvl="0" indent="-182880">
              <a:spcBef>
                <a:spcPts val="0"/>
              </a:spcBef>
            </a:pPr>
            <a:r>
              <a:rPr lang="en-US" dirty="0"/>
              <a:t>Click to add one-line subtitle</a:t>
            </a:r>
          </a:p>
        </p:txBody>
      </p:sp>
      <p:sp>
        <p:nvSpPr>
          <p:cNvPr id="9" name="Content Placeholder 3">
            <a:extLst>
              <a:ext uri="{FF2B5EF4-FFF2-40B4-BE49-F238E27FC236}">
                <a16:creationId xmlns:a16="http://schemas.microsoft.com/office/drawing/2014/main" id="{A4152473-96B6-1F7B-9B50-78C3EE429998}"/>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16CB20E5-4E19-87B5-0131-9FF63A8F55FD}"/>
              </a:ext>
            </a:extLst>
          </p:cNvPr>
          <p:cNvSpPr>
            <a:spLocks noGrp="1"/>
          </p:cNvSpPr>
          <p:nvPr>
            <p:ph type="ftr" sz="quarter" idx="14"/>
          </p:nvPr>
        </p:nvSpPr>
        <p:spPr>
          <a:xfrm>
            <a:off x="5071873" y="6402310"/>
            <a:ext cx="6217666" cy="190500"/>
          </a:xfrm>
        </p:spPr>
        <p:txBody>
          <a:bodyPr/>
          <a:lstStyle>
            <a:lvl1pPr>
              <a:defRPr>
                <a:solidFill>
                  <a:schemeClr val="bg1"/>
                </a:solidFill>
                <a:latin typeface="+mn-lt"/>
              </a:defRPr>
            </a:lvl1pPr>
          </a:lstStyle>
          <a:p>
            <a:pPr algn="r"/>
            <a:r>
              <a:rPr lang="en-US"/>
              <a:t>HPE internal use only</a:t>
            </a:r>
            <a:endParaRPr lang="en-US" dirty="0"/>
          </a:p>
        </p:txBody>
      </p:sp>
      <p:sp>
        <p:nvSpPr>
          <p:cNvPr id="11" name="Slide Number Placeholder 5">
            <a:extLst>
              <a:ext uri="{FF2B5EF4-FFF2-40B4-BE49-F238E27FC236}">
                <a16:creationId xmlns:a16="http://schemas.microsoft.com/office/drawing/2014/main" id="{32436E1E-F08D-AB3F-3384-3CA378D1A8E4}"/>
              </a:ext>
            </a:extLst>
          </p:cNvPr>
          <p:cNvSpPr>
            <a:spLocks noGrp="1"/>
          </p:cNvSpPr>
          <p:nvPr>
            <p:ph type="sldNum" sz="quarter" idx="15"/>
          </p:nvPr>
        </p:nvSpPr>
        <p:spPr>
          <a:xfrm>
            <a:off x="11468100" y="6402310"/>
            <a:ext cx="340782" cy="190500"/>
          </a:xfrm>
        </p:spPr>
        <p:txBody>
          <a:bodyPr/>
          <a:lstStyle>
            <a:lvl1pPr>
              <a:defRPr>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0840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F54CD9-6BFF-35F6-E97D-DEFC5AF0BACF}"/>
              </a:ext>
            </a:extLst>
          </p:cNvPr>
          <p:cNvSpPr>
            <a:spLocks noGrp="1"/>
          </p:cNvSpPr>
          <p:nvPr>
            <p:ph type="title"/>
          </p:nvPr>
        </p:nvSpPr>
        <p:spPr>
          <a:xfrm>
            <a:off x="374904" y="393192"/>
            <a:ext cx="11433978" cy="415498"/>
          </a:xfrm>
          <a:ln w="12700" cap="flat" cmpd="sng" algn="ctr">
            <a:noFill/>
            <a:prstDash val="solid"/>
            <a:miter lim="800000"/>
            <a:headEnd type="none" w="med" len="med"/>
            <a:tailEnd type="none" w="med" len="med"/>
          </a:ln>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CB7C3BF4-E1B9-BDCE-63CB-6B5AD9706A07}"/>
              </a:ext>
            </a:extLst>
          </p:cNvPr>
          <p:cNvSpPr>
            <a:spLocks noGrp="1"/>
          </p:cNvSpPr>
          <p:nvPr>
            <p:ph type="body" sz="quarter" idx="13" hasCustomPrompt="1"/>
          </p:nvPr>
        </p:nvSpPr>
        <p:spPr>
          <a:xfrm>
            <a:off x="374904" y="854202"/>
            <a:ext cx="11433978" cy="369486"/>
          </a:xfrm>
          <a:prstGeom prst="rect">
            <a:avLst/>
          </a:prstGeom>
        </p:spPr>
        <p:txBody>
          <a:bodyPr lIns="0" tIns="0" rIns="91440" bIns="45720" anchor="ctr">
            <a:noAutofit/>
          </a:bodyPr>
          <a:lstStyle>
            <a:lvl1pPr marL="0" indent="0">
              <a:lnSpc>
                <a:spcPct val="100000"/>
              </a:lnSpc>
              <a:spcBef>
                <a:spcPts val="1000"/>
              </a:spcBef>
              <a:spcAft>
                <a:spcPts val="0"/>
              </a:spcAft>
              <a:buFont typeface="" panose="020B0604020202020204" pitchFamily="34" charset="0"/>
              <a:buNone/>
              <a:defRPr sz="20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7" name="Heading 3">
            <a:extLst>
              <a:ext uri="{FF2B5EF4-FFF2-40B4-BE49-F238E27FC236}">
                <a16:creationId xmlns:a16="http://schemas.microsoft.com/office/drawing/2014/main" id="{4BA72174-239F-C150-1E08-D66E59ACF7C1}"/>
              </a:ext>
            </a:extLst>
          </p:cNvPr>
          <p:cNvSpPr>
            <a:spLocks noGrp="1"/>
          </p:cNvSpPr>
          <p:nvPr>
            <p:ph type="body" sz="quarter" idx="18" hasCustomPrompt="1"/>
          </p:nvPr>
        </p:nvSpPr>
        <p:spPr>
          <a:xfrm>
            <a:off x="374902" y="1526183"/>
            <a:ext cx="11433977" cy="369486"/>
          </a:xfrm>
          <a:prstGeom prst="rect">
            <a:avLst/>
          </a:prstGeom>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8" name="Content Placeholder 4">
            <a:extLst>
              <a:ext uri="{FF2B5EF4-FFF2-40B4-BE49-F238E27FC236}">
                <a16:creationId xmlns:a16="http://schemas.microsoft.com/office/drawing/2014/main" id="{D88B589A-E4D8-1E35-C89B-8EF5E73A8731}"/>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5">
            <a:extLst>
              <a:ext uri="{FF2B5EF4-FFF2-40B4-BE49-F238E27FC236}">
                <a16:creationId xmlns:a16="http://schemas.microsoft.com/office/drawing/2014/main" id="{DCB483ED-1631-70C5-1C16-FFFB61DF7DCB}"/>
              </a:ext>
            </a:extLst>
          </p:cNvPr>
          <p:cNvSpPr>
            <a:spLocks noGrp="1"/>
          </p:cNvSpPr>
          <p:nvPr>
            <p:ph type="ftr" sz="quarter" idx="20"/>
          </p:nvPr>
        </p:nvSpPr>
        <p:spPr>
          <a:xfrm>
            <a:off x="5071873" y="6402310"/>
            <a:ext cx="6217666" cy="190500"/>
          </a:xfrm>
        </p:spPr>
        <p:txBody>
          <a:bodyPr/>
          <a:lstStyle>
            <a:lvl1pPr algn="r">
              <a:defRPr>
                <a:solidFill>
                  <a:schemeClr val="bg1"/>
                </a:solidFill>
              </a:defRPr>
            </a:lvl1pPr>
          </a:lstStyle>
          <a:p>
            <a:r>
              <a:rPr lang="en-US"/>
              <a:t>HPE internal use only</a:t>
            </a:r>
            <a:endParaRPr lang="en-US" dirty="0"/>
          </a:p>
        </p:txBody>
      </p:sp>
      <p:sp>
        <p:nvSpPr>
          <p:cNvPr id="10" name="Slide Number Placeholder 6">
            <a:extLst>
              <a:ext uri="{FF2B5EF4-FFF2-40B4-BE49-F238E27FC236}">
                <a16:creationId xmlns:a16="http://schemas.microsoft.com/office/drawing/2014/main" id="{98DA90C3-1C74-1328-373C-29FE52ABDE32}"/>
              </a:ext>
            </a:extLst>
          </p:cNvPr>
          <p:cNvSpPr>
            <a:spLocks noGrp="1"/>
          </p:cNvSpPr>
          <p:nvPr>
            <p:ph type="sldNum" sz="quarter" idx="21"/>
          </p:nvPr>
        </p:nvSpPr>
        <p:spPr>
          <a:xfrm>
            <a:off x="11468100" y="6402310"/>
            <a:ext cx="340782" cy="190500"/>
          </a:xfrm>
        </p:spPr>
        <p:txBody>
          <a:bodyPr/>
          <a:lstStyle>
            <a:lvl1pPr>
              <a:defRPr>
                <a:solidFill>
                  <a:schemeClr val="bg1"/>
                </a:solidFill>
              </a:defRPr>
            </a:lvl1p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2516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B10F-BEDA-0D49-8CED-5116EA1D2AB4}"/>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499031B-3F08-25DA-EA24-92532131C2AB}"/>
              </a:ext>
            </a:extLst>
          </p:cNvPr>
          <p:cNvSpPr>
            <a:spLocks noGrp="1"/>
          </p:cNvSpPr>
          <p:nvPr>
            <p:ph sz="quarter" idx="17"/>
          </p:nvPr>
        </p:nvSpPr>
        <p:spPr>
          <a:xfrm>
            <a:off x="385100" y="1165860"/>
            <a:ext cx="5523992"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B939A270-CC2A-39E1-246E-60687F6D58E5}"/>
              </a:ext>
            </a:extLst>
          </p:cNvPr>
          <p:cNvSpPr>
            <a:spLocks noGrp="1"/>
          </p:cNvSpPr>
          <p:nvPr>
            <p:ph sz="quarter" idx="18"/>
          </p:nvPr>
        </p:nvSpPr>
        <p:spPr>
          <a:xfrm>
            <a:off x="6260021" y="1165860"/>
            <a:ext cx="5523992"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F0A4D26-AD03-3399-1FE3-A8A146C5B85D}"/>
              </a:ext>
            </a:extLst>
          </p:cNvPr>
          <p:cNvSpPr>
            <a:spLocks noGrp="1"/>
          </p:cNvSpPr>
          <p:nvPr>
            <p:ph type="ftr" sz="quarter" idx="19"/>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9" name="Slide Number Placeholder 5">
            <a:extLst>
              <a:ext uri="{FF2B5EF4-FFF2-40B4-BE49-F238E27FC236}">
                <a16:creationId xmlns:a16="http://schemas.microsoft.com/office/drawing/2014/main" id="{F7158AC6-7F23-86B0-7BB6-FC06E64CA387}"/>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43482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8A7D-F28D-CB48-08CF-EF9E06AB6D8F}"/>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bg1"/>
                </a:solidFill>
              </a:defRPr>
            </a:lvl1pPr>
          </a:lstStyle>
          <a:p>
            <a:r>
              <a:rPr lang="en-US" dirty="0"/>
              <a:t>Click to add</a:t>
            </a:r>
            <a:br>
              <a:rPr lang="en-US" dirty="0"/>
            </a:br>
            <a:r>
              <a:rPr lang="en-US" dirty="0"/>
              <a:t>two-line title</a:t>
            </a:r>
          </a:p>
        </p:txBody>
      </p:sp>
      <p:sp>
        <p:nvSpPr>
          <p:cNvPr id="3" name="Content Placeholder 2">
            <a:extLst>
              <a:ext uri="{FF2B5EF4-FFF2-40B4-BE49-F238E27FC236}">
                <a16:creationId xmlns:a16="http://schemas.microsoft.com/office/drawing/2014/main" id="{D4F77A8F-A993-B6FD-8E82-39696FAB0304}"/>
              </a:ext>
            </a:extLst>
          </p:cNvPr>
          <p:cNvSpPr>
            <a:spLocks noGrp="1"/>
          </p:cNvSpPr>
          <p:nvPr>
            <p:ph sz="quarter" idx="22"/>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B3915F-D068-ED0F-F80D-B135A7EB24BB}"/>
              </a:ext>
            </a:extLst>
          </p:cNvPr>
          <p:cNvSpPr>
            <a:spLocks noGrp="1"/>
          </p:cNvSpPr>
          <p:nvPr>
            <p:ph sz="quarter" idx="25"/>
          </p:nvPr>
        </p:nvSpPr>
        <p:spPr>
          <a:xfrm>
            <a:off x="6260021" y="1541417"/>
            <a:ext cx="5523992" cy="4729841"/>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B12104E3-02A2-539E-BB5E-EF8C0C5ACAA0}"/>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9" name="Slide Number Placeholder 5">
            <a:extLst>
              <a:ext uri="{FF2B5EF4-FFF2-40B4-BE49-F238E27FC236}">
                <a16:creationId xmlns:a16="http://schemas.microsoft.com/office/drawing/2014/main" id="{30B61EE7-260F-B198-DA98-1C99F3695493}"/>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85441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6BB0-0CD0-00A5-60AB-5EE89FCF8872}"/>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761EE43-A7D2-6267-497A-B98E03D2B6C8}"/>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4" name="Content Placeholder 3">
            <a:extLst>
              <a:ext uri="{FF2B5EF4-FFF2-40B4-BE49-F238E27FC236}">
                <a16:creationId xmlns:a16="http://schemas.microsoft.com/office/drawing/2014/main" id="{69519F3E-0FEF-E8E9-B849-A44922022BAC}"/>
              </a:ext>
            </a:extLst>
          </p:cNvPr>
          <p:cNvSpPr>
            <a:spLocks noGrp="1"/>
          </p:cNvSpPr>
          <p:nvPr>
            <p:ph sz="quarter" idx="22"/>
          </p:nvPr>
        </p:nvSpPr>
        <p:spPr>
          <a:xfrm>
            <a:off x="374904" y="1541418"/>
            <a:ext cx="5523992" cy="4737462"/>
          </a:xfrm>
          <a:prstGeom prst="rect">
            <a:avLst/>
          </a:prstGeom>
          <a:ln>
            <a:noFill/>
            <a:miter lim="800000"/>
          </a:ln>
        </p:spPr>
        <p:txBody>
          <a:bodyPr lIns="0" tIns="45720" rIns="91440" bIns="4572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8A3BEFE0-03F2-21C9-5B78-9E4580E28286}"/>
              </a:ext>
            </a:extLst>
          </p:cNvPr>
          <p:cNvSpPr>
            <a:spLocks noGrp="1"/>
          </p:cNvSpPr>
          <p:nvPr>
            <p:ph sz="quarter" idx="25"/>
          </p:nvPr>
        </p:nvSpPr>
        <p:spPr>
          <a:xfrm>
            <a:off x="6260021" y="1541418"/>
            <a:ext cx="5523992" cy="4737462"/>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5">
            <a:extLst>
              <a:ext uri="{FF2B5EF4-FFF2-40B4-BE49-F238E27FC236}">
                <a16:creationId xmlns:a16="http://schemas.microsoft.com/office/drawing/2014/main" id="{ED37E6C5-C786-66D0-4E00-7378A40B810E}"/>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0" name="Slide Number Placeholder 6">
            <a:extLst>
              <a:ext uri="{FF2B5EF4-FFF2-40B4-BE49-F238E27FC236}">
                <a16:creationId xmlns:a16="http://schemas.microsoft.com/office/drawing/2014/main" id="{2B98AD95-1279-AD1A-AD80-179021CAA17D}"/>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85709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Logo 1">
            <a:extLst>
              <a:ext uri="{FF2B5EF4-FFF2-40B4-BE49-F238E27FC236}">
                <a16:creationId xmlns:a16="http://schemas.microsoft.com/office/drawing/2014/main" id="{4E88EF78-F59D-C574-CB69-2E45E149005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4907" y="388783"/>
            <a:ext cx="1019648" cy="291328"/>
          </a:xfrm>
          <a:prstGeom prst="rect">
            <a:avLst/>
          </a:prstGeom>
        </p:spPr>
      </p:pic>
      <p:sp>
        <p:nvSpPr>
          <p:cNvPr id="2" name="Title 2">
            <a:extLst>
              <a:ext uri="{FF2B5EF4-FFF2-40B4-BE49-F238E27FC236}">
                <a16:creationId xmlns:a16="http://schemas.microsoft.com/office/drawing/2014/main" id="{D8F1716A-DDAD-C857-DA18-700C253594E5}"/>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bg1"/>
                </a:solidFill>
              </a:defRPr>
            </a:lvl1pPr>
          </a:lstStyle>
          <a:p>
            <a:r>
              <a:rPr lang="en-US" dirty="0"/>
              <a:t>Cover </a:t>
            </a:r>
            <a:r>
              <a:rPr lang="pl-PL" dirty="0"/>
              <a:t>2</a:t>
            </a:r>
            <a:endParaRPr lang="en-US" dirty="0"/>
          </a:p>
        </p:txBody>
      </p:sp>
      <p:sp>
        <p:nvSpPr>
          <p:cNvPr id="3" name="Subtitle 3">
            <a:extLst>
              <a:ext uri="{FF2B5EF4-FFF2-40B4-BE49-F238E27FC236}">
                <a16:creationId xmlns:a16="http://schemas.microsoft.com/office/drawing/2014/main" id="{9DD017E7-8219-F5E5-3540-C5F49FDCB4B1}"/>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0" name="Text Placeholder 4">
            <a:extLst>
              <a:ext uri="{FF2B5EF4-FFF2-40B4-BE49-F238E27FC236}">
                <a16:creationId xmlns:a16="http://schemas.microsoft.com/office/drawing/2014/main" id="{F9FACA99-300C-C0DE-F0C7-87CBFEF9FF1A}"/>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solidFill>
                  <a:schemeClr val="bg1"/>
                </a:solidFill>
              </a:defRPr>
            </a:lvl1pPr>
          </a:lstStyle>
          <a:p>
            <a:pPr lvl="0"/>
            <a:r>
              <a:rPr lang="en-GB" dirty="0"/>
              <a:t>Date</a:t>
            </a:r>
            <a:endParaRPr lang="en-PL" dirty="0"/>
          </a:p>
        </p:txBody>
      </p:sp>
      <p:sp>
        <p:nvSpPr>
          <p:cNvPr id="11" name="Footer Placeholder 5">
            <a:extLst>
              <a:ext uri="{FF2B5EF4-FFF2-40B4-BE49-F238E27FC236}">
                <a16:creationId xmlns:a16="http://schemas.microsoft.com/office/drawing/2014/main" id="{F73DDC77-83F8-71BB-887B-00ACB6AAF1A1}"/>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12" name="Slide Number Placeholder 6">
            <a:extLst>
              <a:ext uri="{FF2B5EF4-FFF2-40B4-BE49-F238E27FC236}">
                <a16:creationId xmlns:a16="http://schemas.microsoft.com/office/drawing/2014/main" id="{A110E4C6-ABCD-459E-FAAA-7B959723753A}"/>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417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2), Sub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88CC-1010-4E30-9F80-DC4BB451D85E}"/>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bg1"/>
                </a:solidFill>
              </a:defRPr>
            </a:lvl1pPr>
          </a:lstStyle>
          <a:p>
            <a:r>
              <a:rPr lang="en-US" dirty="0"/>
              <a:t>Click to add</a:t>
            </a:r>
            <a:br>
              <a:rPr lang="en-US" dirty="0"/>
            </a:br>
            <a:r>
              <a:rPr lang="en-US" dirty="0"/>
              <a:t>two-line title</a:t>
            </a:r>
          </a:p>
        </p:txBody>
      </p:sp>
      <p:sp>
        <p:nvSpPr>
          <p:cNvPr id="3" name="Subtitle 2">
            <a:extLst>
              <a:ext uri="{FF2B5EF4-FFF2-40B4-BE49-F238E27FC236}">
                <a16:creationId xmlns:a16="http://schemas.microsoft.com/office/drawing/2014/main" id="{9829328E-7B39-E002-AF34-9200E5E3CA7A}"/>
              </a:ext>
            </a:extLst>
          </p:cNvPr>
          <p:cNvSpPr>
            <a:spLocks noGrp="1"/>
          </p:cNvSpPr>
          <p:nvPr>
            <p:ph type="body" sz="quarter" idx="13" hasCustomPrompt="1"/>
          </p:nvPr>
        </p:nvSpPr>
        <p:spPr>
          <a:xfrm>
            <a:off x="374904" y="1216152"/>
            <a:ext cx="11442628" cy="369486"/>
          </a:xfrm>
          <a:prstGeom prst="rect">
            <a:avLst/>
          </a:prstGeom>
        </p:spPr>
        <p:txBody>
          <a:bodyPr vert="horz" lIns="0" tIns="0" rIns="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4" name="Content Placeholder 3">
            <a:extLst>
              <a:ext uri="{FF2B5EF4-FFF2-40B4-BE49-F238E27FC236}">
                <a16:creationId xmlns:a16="http://schemas.microsoft.com/office/drawing/2014/main" id="{B0BA8EFD-5792-7B4F-1D20-1E31A946CEF9}"/>
              </a:ext>
            </a:extLst>
          </p:cNvPr>
          <p:cNvSpPr>
            <a:spLocks noGrp="1"/>
          </p:cNvSpPr>
          <p:nvPr>
            <p:ph sz="quarter" idx="22"/>
          </p:nvPr>
        </p:nvSpPr>
        <p:spPr>
          <a:xfrm>
            <a:off x="374904" y="1888132"/>
            <a:ext cx="5523992" cy="4383127"/>
          </a:xfrm>
          <a:prstGeom prst="rect">
            <a:avLst/>
          </a:prstGeom>
          <a:ln>
            <a:noFill/>
            <a:miter lim="800000"/>
          </a:ln>
        </p:spPr>
        <p:txBody>
          <a:bodyPr lIns="0" tIns="45720" rIns="91440" bIns="4572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F6DEC8F3-45F4-A6A2-BABC-DA48F138C44F}"/>
              </a:ext>
            </a:extLst>
          </p:cNvPr>
          <p:cNvSpPr>
            <a:spLocks noGrp="1"/>
          </p:cNvSpPr>
          <p:nvPr>
            <p:ph sz="quarter" idx="25"/>
          </p:nvPr>
        </p:nvSpPr>
        <p:spPr>
          <a:xfrm>
            <a:off x="6260021" y="1888133"/>
            <a:ext cx="5523992" cy="4383126"/>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5">
            <a:extLst>
              <a:ext uri="{FF2B5EF4-FFF2-40B4-BE49-F238E27FC236}">
                <a16:creationId xmlns:a16="http://schemas.microsoft.com/office/drawing/2014/main" id="{BA7DFB59-A826-0E6C-FCCF-C77C033AA381}"/>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0" name="Slide Number Placeholder 6">
            <a:extLst>
              <a:ext uri="{FF2B5EF4-FFF2-40B4-BE49-F238E27FC236}">
                <a16:creationId xmlns:a16="http://schemas.microsoft.com/office/drawing/2014/main" id="{4503040A-0AB8-6996-4421-787CEAF7956E}"/>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7169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28D8-C271-5C47-A09E-9CD90C96918D}"/>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3" name="Heading 2">
            <a:extLst>
              <a:ext uri="{FF2B5EF4-FFF2-40B4-BE49-F238E27FC236}">
                <a16:creationId xmlns:a16="http://schemas.microsoft.com/office/drawing/2014/main" id="{08AAE6CE-B9BB-71FF-B3F4-8A57F320BCCF}"/>
              </a:ext>
            </a:extLst>
          </p:cNvPr>
          <p:cNvSpPr>
            <a:spLocks noGrp="1"/>
          </p:cNvSpPr>
          <p:nvPr>
            <p:ph type="body" sz="quarter" idx="19" hasCustomPrompt="1"/>
          </p:nvPr>
        </p:nvSpPr>
        <p:spPr>
          <a:xfrm>
            <a:off x="374903"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7" name="Content Placeholder 3">
            <a:extLst>
              <a:ext uri="{FF2B5EF4-FFF2-40B4-BE49-F238E27FC236}">
                <a16:creationId xmlns:a16="http://schemas.microsoft.com/office/drawing/2014/main" id="{9F3AC44C-138B-4E7C-F10E-D1D2D69D4ACC}"/>
              </a:ext>
            </a:extLst>
          </p:cNvPr>
          <p:cNvSpPr>
            <a:spLocks noGrp="1"/>
          </p:cNvSpPr>
          <p:nvPr>
            <p:ph sz="quarter" idx="17"/>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bg1"/>
                </a:solidFill>
                <a:latin typeface="HPE Graphik" pitchFamily="50" charset="0"/>
              </a:defRPr>
            </a:lvl1pPr>
            <a:lvl2pPr>
              <a:spcAft>
                <a:spcPts val="0"/>
              </a:spcAft>
              <a:defRPr>
                <a:solidFill>
                  <a:schemeClr val="bg1"/>
                </a:solidFill>
                <a:latin typeface="HPE Graphik" pitchFamily="50" charset="0"/>
              </a:defRPr>
            </a:lvl2pPr>
            <a:lvl3pPr>
              <a:spcAft>
                <a:spcPts val="0"/>
              </a:spcAft>
              <a:defRPr>
                <a:solidFill>
                  <a:schemeClr val="bg1"/>
                </a:solidFill>
                <a:latin typeface="HPE Graphik" pitchFamily="50" charset="0"/>
              </a:defRPr>
            </a:lvl3pPr>
            <a:lvl4pPr>
              <a:spcAft>
                <a:spcPts val="0"/>
              </a:spcAft>
              <a:defRPr>
                <a:solidFill>
                  <a:schemeClr val="bg1"/>
                </a:solidFill>
                <a:latin typeface="HPE Graphik" pitchFamily="50" charset="0"/>
              </a:defRPr>
            </a:lvl4pPr>
            <a:lvl5pPr>
              <a:spcAft>
                <a:spcPts val="0"/>
              </a:spcAft>
              <a:defRPr>
                <a:solidFill>
                  <a:schemeClr val="bg1"/>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Heading 4">
            <a:extLst>
              <a:ext uri="{FF2B5EF4-FFF2-40B4-BE49-F238E27FC236}">
                <a16:creationId xmlns:a16="http://schemas.microsoft.com/office/drawing/2014/main" id="{B6018578-D3BC-1274-D0D0-0907131AACBD}"/>
              </a:ext>
            </a:extLst>
          </p:cNvPr>
          <p:cNvSpPr>
            <a:spLocks noGrp="1"/>
          </p:cNvSpPr>
          <p:nvPr>
            <p:ph type="body" sz="quarter" idx="21" hasCustomPrompt="1"/>
          </p:nvPr>
        </p:nvSpPr>
        <p:spPr>
          <a:xfrm>
            <a:off x="6260399"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9" name="Content Placeholder 5">
            <a:extLst>
              <a:ext uri="{FF2B5EF4-FFF2-40B4-BE49-F238E27FC236}">
                <a16:creationId xmlns:a16="http://schemas.microsoft.com/office/drawing/2014/main" id="{F8C68052-3E32-2AA5-C973-E598E204F59F}"/>
              </a:ext>
            </a:extLst>
          </p:cNvPr>
          <p:cNvSpPr>
            <a:spLocks noGrp="1"/>
          </p:cNvSpPr>
          <p:nvPr>
            <p:ph sz="quarter" idx="20"/>
          </p:nvPr>
        </p:nvSpPr>
        <p:spPr>
          <a:xfrm>
            <a:off x="6260021" y="1541418"/>
            <a:ext cx="5523992" cy="4729842"/>
          </a:xfrm>
          <a:prstGeom prst="rect">
            <a:avLst/>
          </a:prstGeom>
          <a:ln>
            <a:noFill/>
            <a:miter lim="800000"/>
          </a:ln>
        </p:spPr>
        <p:txBody>
          <a:bodyPr lIns="0" tIns="45720" rIns="0" bIns="45720"/>
          <a:lstStyle>
            <a:lvl1pPr>
              <a:spcAft>
                <a:spcPts val="0"/>
              </a:spcAft>
              <a:defRPr>
                <a:solidFill>
                  <a:schemeClr val="bg1"/>
                </a:solidFill>
                <a:latin typeface="HPE Graphik" pitchFamily="50" charset="0"/>
              </a:defRPr>
            </a:lvl1pPr>
            <a:lvl2pPr>
              <a:spcAft>
                <a:spcPts val="0"/>
              </a:spcAft>
              <a:defRPr>
                <a:solidFill>
                  <a:schemeClr val="bg1"/>
                </a:solidFill>
                <a:latin typeface="HPE Graphik" pitchFamily="50" charset="0"/>
              </a:defRPr>
            </a:lvl2pPr>
            <a:lvl3pPr>
              <a:spcAft>
                <a:spcPts val="0"/>
              </a:spcAft>
              <a:defRPr>
                <a:solidFill>
                  <a:schemeClr val="bg1"/>
                </a:solidFill>
                <a:latin typeface="HPE Graphik" pitchFamily="50" charset="0"/>
              </a:defRPr>
            </a:lvl3pPr>
            <a:lvl4pPr>
              <a:spcAft>
                <a:spcPts val="0"/>
              </a:spcAft>
              <a:defRPr>
                <a:solidFill>
                  <a:schemeClr val="bg1"/>
                </a:solidFill>
                <a:latin typeface="HPE Graphik" pitchFamily="50" charset="0"/>
              </a:defRPr>
            </a:lvl4pPr>
            <a:lvl5pPr>
              <a:spcAft>
                <a:spcPts val="0"/>
              </a:spcAft>
              <a:defRPr>
                <a:solidFill>
                  <a:schemeClr val="bg1"/>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a:extLst>
              <a:ext uri="{FF2B5EF4-FFF2-40B4-BE49-F238E27FC236}">
                <a16:creationId xmlns:a16="http://schemas.microsoft.com/office/drawing/2014/main" id="{036E03AC-E97B-053F-29C6-10E14864CBE1}"/>
              </a:ext>
            </a:extLst>
          </p:cNvPr>
          <p:cNvSpPr>
            <a:spLocks noGrp="1"/>
          </p:cNvSpPr>
          <p:nvPr>
            <p:ph type="ftr" sz="quarter" idx="22"/>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1" name="Slide Number Placeholder 7">
            <a:extLst>
              <a:ext uri="{FF2B5EF4-FFF2-40B4-BE49-F238E27FC236}">
                <a16:creationId xmlns:a16="http://schemas.microsoft.com/office/drawing/2014/main" id="{B1428F4F-95F8-18EC-82E7-D7190F878922}"/>
              </a:ext>
            </a:extLst>
          </p:cNvPr>
          <p:cNvSpPr>
            <a:spLocks noGrp="1"/>
          </p:cNvSpPr>
          <p:nvPr>
            <p:ph type="sldNum" sz="quarter" idx="23"/>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76010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59BB-552B-75DD-3F26-5A0B7CE4CC25}"/>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BAC21B7-B9F7-B1C2-D183-AD446EB36144}"/>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7" name="Heading 3">
            <a:extLst>
              <a:ext uri="{FF2B5EF4-FFF2-40B4-BE49-F238E27FC236}">
                <a16:creationId xmlns:a16="http://schemas.microsoft.com/office/drawing/2014/main" id="{80CD8EE6-1EE7-E69C-806E-F45E5181833C}"/>
              </a:ext>
            </a:extLst>
          </p:cNvPr>
          <p:cNvSpPr>
            <a:spLocks noGrp="1"/>
          </p:cNvSpPr>
          <p:nvPr>
            <p:ph type="body" sz="quarter" idx="23" hasCustomPrompt="1"/>
          </p:nvPr>
        </p:nvSpPr>
        <p:spPr>
          <a:xfrm>
            <a:off x="374904"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8" name="Content Placeholder 4">
            <a:extLst>
              <a:ext uri="{FF2B5EF4-FFF2-40B4-BE49-F238E27FC236}">
                <a16:creationId xmlns:a16="http://schemas.microsoft.com/office/drawing/2014/main" id="{D9A1AA45-9324-0B0C-E971-BD7D0EFEB4AC}"/>
              </a:ext>
            </a:extLst>
          </p:cNvPr>
          <p:cNvSpPr>
            <a:spLocks noGrp="1"/>
          </p:cNvSpPr>
          <p:nvPr>
            <p:ph sz="quarter" idx="22"/>
          </p:nvPr>
        </p:nvSpPr>
        <p:spPr>
          <a:xfrm>
            <a:off x="374904" y="1888132"/>
            <a:ext cx="5523992" cy="4390747"/>
          </a:xfrm>
          <a:prstGeom prst="rect">
            <a:avLst/>
          </a:prstGeom>
          <a:ln>
            <a:noFill/>
            <a:miter lim="800000"/>
          </a:ln>
        </p:spPr>
        <p:txBody>
          <a:bodyPr lIns="0" tIns="45720" rIns="9144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Heading 5">
            <a:extLst>
              <a:ext uri="{FF2B5EF4-FFF2-40B4-BE49-F238E27FC236}">
                <a16:creationId xmlns:a16="http://schemas.microsoft.com/office/drawing/2014/main" id="{4FF7DE57-9EAF-DDA9-319F-AA1EE4FECE4D}"/>
              </a:ext>
            </a:extLst>
          </p:cNvPr>
          <p:cNvSpPr>
            <a:spLocks noGrp="1"/>
          </p:cNvSpPr>
          <p:nvPr>
            <p:ph type="body" sz="quarter" idx="21" hasCustomPrompt="1"/>
          </p:nvPr>
        </p:nvSpPr>
        <p:spPr>
          <a:xfrm>
            <a:off x="6260021"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0" name="Content Placeholder 6">
            <a:extLst>
              <a:ext uri="{FF2B5EF4-FFF2-40B4-BE49-F238E27FC236}">
                <a16:creationId xmlns:a16="http://schemas.microsoft.com/office/drawing/2014/main" id="{72CFC298-C0C5-5652-F70E-28DBFA57EBD6}"/>
              </a:ext>
            </a:extLst>
          </p:cNvPr>
          <p:cNvSpPr>
            <a:spLocks noGrp="1"/>
          </p:cNvSpPr>
          <p:nvPr>
            <p:ph sz="quarter" idx="25"/>
          </p:nvPr>
        </p:nvSpPr>
        <p:spPr>
          <a:xfrm>
            <a:off x="6260021" y="1888133"/>
            <a:ext cx="5523992" cy="4390746"/>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7">
            <a:extLst>
              <a:ext uri="{FF2B5EF4-FFF2-40B4-BE49-F238E27FC236}">
                <a16:creationId xmlns:a16="http://schemas.microsoft.com/office/drawing/2014/main" id="{97AE2D89-8E38-15A8-C1C6-5AE0A0A995A6}"/>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2" name="Slide Number Placeholder 8">
            <a:extLst>
              <a:ext uri="{FF2B5EF4-FFF2-40B4-BE49-F238E27FC236}">
                <a16:creationId xmlns:a16="http://schemas.microsoft.com/office/drawing/2014/main" id="{D7BD906C-9AD7-5996-5928-9DA8652ED573}"/>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06026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5C4C-0EB7-3A92-E4F2-770E89BE658E}"/>
              </a:ext>
            </a:extLst>
          </p:cNvPr>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5CD6AB-295C-4F7F-C01E-3F5D85CF8244}"/>
              </a:ext>
            </a:extLst>
          </p:cNvPr>
          <p:cNvSpPr>
            <a:spLocks noGrp="1"/>
          </p:cNvSpPr>
          <p:nvPr>
            <p:ph sz="quarter" idx="17"/>
          </p:nvPr>
        </p:nvSpPr>
        <p:spPr>
          <a:xfrm>
            <a:off x="385100" y="1165860"/>
            <a:ext cx="3628711"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BA041899-6CA8-D590-BD5D-5D416ED2B65F}"/>
              </a:ext>
            </a:extLst>
          </p:cNvPr>
          <p:cNvSpPr>
            <a:spLocks noGrp="1"/>
          </p:cNvSpPr>
          <p:nvPr>
            <p:ph sz="quarter" idx="18"/>
          </p:nvPr>
        </p:nvSpPr>
        <p:spPr>
          <a:xfrm>
            <a:off x="4268787" y="1165860"/>
            <a:ext cx="3628711"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44EB63E5-55BF-965A-E453-BC0F1FB58B23}"/>
              </a:ext>
            </a:extLst>
          </p:cNvPr>
          <p:cNvSpPr>
            <a:spLocks noGrp="1"/>
          </p:cNvSpPr>
          <p:nvPr>
            <p:ph sz="quarter" idx="19"/>
          </p:nvPr>
        </p:nvSpPr>
        <p:spPr>
          <a:xfrm>
            <a:off x="8152474" y="1165860"/>
            <a:ext cx="3628711"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5">
            <a:extLst>
              <a:ext uri="{FF2B5EF4-FFF2-40B4-BE49-F238E27FC236}">
                <a16:creationId xmlns:a16="http://schemas.microsoft.com/office/drawing/2014/main" id="{88D376F6-DE23-73A3-72F4-A1DF315C64CA}"/>
              </a:ext>
            </a:extLst>
          </p:cNvPr>
          <p:cNvSpPr>
            <a:spLocks noGrp="1"/>
          </p:cNvSpPr>
          <p:nvPr>
            <p:ph type="ftr" sz="quarter" idx="2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0" name="Slide Number Placeholder 6">
            <a:extLst>
              <a:ext uri="{FF2B5EF4-FFF2-40B4-BE49-F238E27FC236}">
                <a16:creationId xmlns:a16="http://schemas.microsoft.com/office/drawing/2014/main" id="{A4482F8A-DE87-1AAD-B95B-F052BE5AFFD7}"/>
              </a:ext>
            </a:extLst>
          </p:cNvPr>
          <p:cNvSpPr>
            <a:spLocks noGrp="1"/>
          </p:cNvSpPr>
          <p:nvPr>
            <p:ph type="sldNum" sz="quarter" idx="2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13772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2)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290F-6DF9-9A5D-FCB5-63D917D82386}"/>
              </a:ext>
            </a:extLst>
          </p:cNvPr>
          <p:cNvSpPr>
            <a:spLocks noGrp="1"/>
          </p:cNvSpPr>
          <p:nvPr>
            <p:ph type="title" hasCustomPrompt="1"/>
          </p:nvPr>
        </p:nvSpPr>
        <p:spPr>
          <a:xfrm>
            <a:off x="374904" y="393192"/>
            <a:ext cx="11442628" cy="775846"/>
          </a:xfrm>
        </p:spPr>
        <p:txBody>
          <a:bodyPr lIns="0" tIns="0" rIns="91440" bIns="0" anchor="t" anchorCtr="0"/>
          <a:lstStyle>
            <a:lvl1pPr>
              <a:lnSpc>
                <a:spcPct val="90000"/>
              </a:lnSpc>
              <a:spcBef>
                <a:spcPct val="0"/>
              </a:spcBef>
              <a:spcAft>
                <a:spcPts val="0"/>
              </a:spcAft>
              <a:defRPr sz="3000">
                <a:solidFill>
                  <a:schemeClr val="bg1"/>
                </a:solidFill>
              </a:defRPr>
            </a:lvl1pPr>
          </a:lstStyle>
          <a:p>
            <a:r>
              <a:rPr lang="en-US" dirty="0"/>
              <a:t>Click to add</a:t>
            </a:r>
            <a:br>
              <a:rPr lang="en-US" dirty="0"/>
            </a:br>
            <a:r>
              <a:rPr lang="en-US" dirty="0"/>
              <a:t>two-line title</a:t>
            </a:r>
          </a:p>
        </p:txBody>
      </p:sp>
      <p:sp>
        <p:nvSpPr>
          <p:cNvPr id="3" name="Content Placeholder 2">
            <a:extLst>
              <a:ext uri="{FF2B5EF4-FFF2-40B4-BE49-F238E27FC236}">
                <a16:creationId xmlns:a16="http://schemas.microsoft.com/office/drawing/2014/main" id="{F0487AE4-EEB6-D33C-D1D6-0ACE310E2565}"/>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5DB9CF72-3A17-D23F-C902-F930E9162480}"/>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25C446E7-7156-487F-51FD-11A96CDA4C59}"/>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5">
            <a:extLst>
              <a:ext uri="{FF2B5EF4-FFF2-40B4-BE49-F238E27FC236}">
                <a16:creationId xmlns:a16="http://schemas.microsoft.com/office/drawing/2014/main" id="{63EABCA5-0B6E-6890-D488-105F189037F8}"/>
              </a:ext>
            </a:extLst>
          </p:cNvPr>
          <p:cNvSpPr>
            <a:spLocks noGrp="1"/>
          </p:cNvSpPr>
          <p:nvPr>
            <p:ph type="ftr" sz="quarter" idx="19"/>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1" name="Slide Number Placeholder 6">
            <a:extLst>
              <a:ext uri="{FF2B5EF4-FFF2-40B4-BE49-F238E27FC236}">
                <a16:creationId xmlns:a16="http://schemas.microsoft.com/office/drawing/2014/main" id="{36270470-6E46-5DAE-9E2E-3F1693675089}"/>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13707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47B6-B1EB-1E8D-9264-332C2EDDC46B}"/>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C23D7-0D20-9765-38B7-4B2868687542}"/>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7" name="Content Placeholder 3">
            <a:extLst>
              <a:ext uri="{FF2B5EF4-FFF2-40B4-BE49-F238E27FC236}">
                <a16:creationId xmlns:a16="http://schemas.microsoft.com/office/drawing/2014/main" id="{DF61BA49-20EB-8AF7-A3FF-9FB893B623A0}"/>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BCD81CCD-5F00-66A0-B63E-951E7FEA50B7}"/>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5">
            <a:extLst>
              <a:ext uri="{FF2B5EF4-FFF2-40B4-BE49-F238E27FC236}">
                <a16:creationId xmlns:a16="http://schemas.microsoft.com/office/drawing/2014/main" id="{F856EB83-2054-47E9-50BD-6F4B65876B14}"/>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a:extLst>
              <a:ext uri="{FF2B5EF4-FFF2-40B4-BE49-F238E27FC236}">
                <a16:creationId xmlns:a16="http://schemas.microsoft.com/office/drawing/2014/main" id="{2F405231-3A7E-D5CA-1B3C-CC143778DA92}"/>
              </a:ext>
            </a:extLst>
          </p:cNvPr>
          <p:cNvSpPr>
            <a:spLocks noGrp="1"/>
          </p:cNvSpPr>
          <p:nvPr>
            <p:ph type="ftr" sz="quarter" idx="23"/>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1" name="Slide Number Placeholder 7">
            <a:extLst>
              <a:ext uri="{FF2B5EF4-FFF2-40B4-BE49-F238E27FC236}">
                <a16:creationId xmlns:a16="http://schemas.microsoft.com/office/drawing/2014/main" id="{8574BF6A-F777-7B66-227F-1BD2C1BBA953}"/>
              </a:ext>
            </a:extLst>
          </p:cNvPr>
          <p:cNvSpPr>
            <a:spLocks noGrp="1"/>
          </p:cNvSpPr>
          <p:nvPr>
            <p:ph type="sldNum" sz="quarter" idx="24"/>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20021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 Subtitle and Three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3A3A0C-B7A5-BB95-8023-8F4CAB1F20DF}"/>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bg1"/>
                </a:solidFill>
              </a:defRPr>
            </a:lvl1pPr>
          </a:lstStyle>
          <a:p>
            <a:r>
              <a:rPr lang="en-US" dirty="0"/>
              <a:t>Click to add</a:t>
            </a:r>
            <a:br>
              <a:rPr lang="en-US" dirty="0"/>
            </a:br>
            <a:r>
              <a:rPr lang="en-US" dirty="0"/>
              <a:t>two-line title</a:t>
            </a:r>
          </a:p>
        </p:txBody>
      </p:sp>
      <p:sp>
        <p:nvSpPr>
          <p:cNvPr id="8" name="Subtitle 2">
            <a:extLst>
              <a:ext uri="{FF2B5EF4-FFF2-40B4-BE49-F238E27FC236}">
                <a16:creationId xmlns:a16="http://schemas.microsoft.com/office/drawing/2014/main" id="{B95CEEA2-AFC3-696A-CFC0-D98E27CB0352}"/>
              </a:ext>
            </a:extLst>
          </p:cNvPr>
          <p:cNvSpPr>
            <a:spLocks noGrp="1"/>
          </p:cNvSpPr>
          <p:nvPr>
            <p:ph type="body" sz="quarter" idx="13" hasCustomPrompt="1"/>
          </p:nvPr>
        </p:nvSpPr>
        <p:spPr>
          <a:xfrm>
            <a:off x="374904" y="1216152"/>
            <a:ext cx="11442626" cy="369486"/>
          </a:xfrm>
          <a:prstGeom prst="rect">
            <a:avLst/>
          </a:prstGeom>
        </p:spPr>
        <p:txBody>
          <a:bodyPr tIns="0"/>
          <a:lstStyle>
            <a:lvl1pPr>
              <a:defRPr sz="2000">
                <a:solidFill>
                  <a:schemeClr val="bg1"/>
                </a:solidFill>
              </a:defRPr>
            </a:lvl1pPr>
          </a:lstStyle>
          <a:p>
            <a:pPr lvl="0"/>
            <a:r>
              <a:rPr lang="en-US"/>
              <a:t>Optional subhead placeholder</a:t>
            </a:r>
          </a:p>
        </p:txBody>
      </p:sp>
      <p:sp>
        <p:nvSpPr>
          <p:cNvPr id="11" name="Content Placeholder 3">
            <a:extLst>
              <a:ext uri="{FF2B5EF4-FFF2-40B4-BE49-F238E27FC236}">
                <a16:creationId xmlns:a16="http://schemas.microsoft.com/office/drawing/2014/main" id="{148EF684-5BE9-C864-EC5B-3FD67C85C463}"/>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274D3662-44FD-EB30-1254-1CF54399D907}"/>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a:extLst>
              <a:ext uri="{FF2B5EF4-FFF2-40B4-BE49-F238E27FC236}">
                <a16:creationId xmlns:a16="http://schemas.microsoft.com/office/drawing/2014/main" id="{0FDA5DC1-1B8B-B626-1761-74E8183EAED1}"/>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6">
            <a:extLst>
              <a:ext uri="{FF2B5EF4-FFF2-40B4-BE49-F238E27FC236}">
                <a16:creationId xmlns:a16="http://schemas.microsoft.com/office/drawing/2014/main" id="{CA9CA6AF-DBA8-04B9-5CC4-34FAE6D5361C}"/>
              </a:ext>
            </a:extLst>
          </p:cNvPr>
          <p:cNvSpPr>
            <a:spLocks noGrp="1"/>
          </p:cNvSpPr>
          <p:nvPr>
            <p:ph type="ftr" sz="quarter" idx="19"/>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6" name="Slide Number Placeholder 7">
            <a:extLst>
              <a:ext uri="{FF2B5EF4-FFF2-40B4-BE49-F238E27FC236}">
                <a16:creationId xmlns:a16="http://schemas.microsoft.com/office/drawing/2014/main" id="{62F28C44-9A36-ED9F-0A74-08BBB9710C53}"/>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91173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95AD-E465-5F8F-E999-4A21B9C71A6F}"/>
              </a:ext>
            </a:extLst>
          </p:cNvPr>
          <p:cNvSpPr>
            <a:spLocks noGrp="1"/>
          </p:cNvSpPr>
          <p:nvPr>
            <p:ph type="title"/>
          </p:nvPr>
        </p:nvSpPr>
        <p:spPr>
          <a:xfrm>
            <a:off x="374903" y="393192"/>
            <a:ext cx="11442627" cy="41549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3" name="Heading 2">
            <a:extLst>
              <a:ext uri="{FF2B5EF4-FFF2-40B4-BE49-F238E27FC236}">
                <a16:creationId xmlns:a16="http://schemas.microsoft.com/office/drawing/2014/main" id="{271CFFE9-2511-8A9F-3C78-DB6ECDDF70FF}"/>
              </a:ext>
            </a:extLst>
          </p:cNvPr>
          <p:cNvSpPr>
            <a:spLocks noGrp="1"/>
          </p:cNvSpPr>
          <p:nvPr>
            <p:ph type="body" sz="quarter" idx="19" hasCustomPrompt="1"/>
          </p:nvPr>
        </p:nvSpPr>
        <p:spPr>
          <a:xfrm>
            <a:off x="374905"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7" name="Content Placeholder 3">
            <a:extLst>
              <a:ext uri="{FF2B5EF4-FFF2-40B4-BE49-F238E27FC236}">
                <a16:creationId xmlns:a16="http://schemas.microsoft.com/office/drawing/2014/main" id="{9105EEB9-D9C6-E433-1C77-F40AA56479F1}"/>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Heading 4">
            <a:extLst>
              <a:ext uri="{FF2B5EF4-FFF2-40B4-BE49-F238E27FC236}">
                <a16:creationId xmlns:a16="http://schemas.microsoft.com/office/drawing/2014/main" id="{CF426364-4A99-DE48-FFAD-7A5FE6004539}"/>
              </a:ext>
            </a:extLst>
          </p:cNvPr>
          <p:cNvSpPr>
            <a:spLocks noGrp="1"/>
          </p:cNvSpPr>
          <p:nvPr>
            <p:ph type="body" sz="quarter" idx="23" hasCustomPrompt="1"/>
          </p:nvPr>
        </p:nvSpPr>
        <p:spPr>
          <a:xfrm>
            <a:off x="4276344"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9" name="Content Placeholder 5">
            <a:extLst>
              <a:ext uri="{FF2B5EF4-FFF2-40B4-BE49-F238E27FC236}">
                <a16:creationId xmlns:a16="http://schemas.microsoft.com/office/drawing/2014/main" id="{75F19154-85FD-E81C-9211-635296190979}"/>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Heading 6">
            <a:extLst>
              <a:ext uri="{FF2B5EF4-FFF2-40B4-BE49-F238E27FC236}">
                <a16:creationId xmlns:a16="http://schemas.microsoft.com/office/drawing/2014/main" id="{6157B8D2-377D-8482-1249-3CBC8D451307}"/>
              </a:ext>
            </a:extLst>
          </p:cNvPr>
          <p:cNvSpPr>
            <a:spLocks noGrp="1"/>
          </p:cNvSpPr>
          <p:nvPr>
            <p:ph type="body" sz="quarter" idx="21" hasCustomPrompt="1"/>
          </p:nvPr>
        </p:nvSpPr>
        <p:spPr>
          <a:xfrm>
            <a:off x="8186492"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11" name="Content Placeholder 7">
            <a:extLst>
              <a:ext uri="{FF2B5EF4-FFF2-40B4-BE49-F238E27FC236}">
                <a16:creationId xmlns:a16="http://schemas.microsoft.com/office/drawing/2014/main" id="{AF64FB3A-A98E-C61E-3855-B86BA8053F3F}"/>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8">
            <a:extLst>
              <a:ext uri="{FF2B5EF4-FFF2-40B4-BE49-F238E27FC236}">
                <a16:creationId xmlns:a16="http://schemas.microsoft.com/office/drawing/2014/main" id="{3CBCEB70-DB76-59CA-95C4-1C7C800218F9}"/>
              </a:ext>
            </a:extLst>
          </p:cNvPr>
          <p:cNvSpPr>
            <a:spLocks noGrp="1"/>
          </p:cNvSpPr>
          <p:nvPr>
            <p:ph type="ftr" sz="quarter" idx="2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3" name="Slide Number Placeholder 9">
            <a:extLst>
              <a:ext uri="{FF2B5EF4-FFF2-40B4-BE49-F238E27FC236}">
                <a16:creationId xmlns:a16="http://schemas.microsoft.com/office/drawing/2014/main" id="{A69DA92A-EC20-FBD6-ABDB-68F05BA25960}"/>
              </a:ext>
            </a:extLst>
          </p:cNvPr>
          <p:cNvSpPr>
            <a:spLocks noGrp="1"/>
          </p:cNvSpPr>
          <p:nvPr>
            <p:ph type="sldNum" sz="quarter" idx="2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22297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F76A-29C4-77BB-F954-EF1E4CAD61D1}"/>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783E91B-B220-62CB-B986-1B0ABF476BCB}"/>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7" name="Heading 3">
            <a:extLst>
              <a:ext uri="{FF2B5EF4-FFF2-40B4-BE49-F238E27FC236}">
                <a16:creationId xmlns:a16="http://schemas.microsoft.com/office/drawing/2014/main" id="{8E2C9E4F-5EFA-51EE-9759-D575E8201803}"/>
              </a:ext>
            </a:extLst>
          </p:cNvPr>
          <p:cNvSpPr>
            <a:spLocks noGrp="1"/>
          </p:cNvSpPr>
          <p:nvPr>
            <p:ph type="body" sz="quarter" idx="19" hasCustomPrompt="1"/>
          </p:nvPr>
        </p:nvSpPr>
        <p:spPr>
          <a:xfrm>
            <a:off x="374905"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8" name="Content Placeholder 4">
            <a:extLst>
              <a:ext uri="{FF2B5EF4-FFF2-40B4-BE49-F238E27FC236}">
                <a16:creationId xmlns:a16="http://schemas.microsoft.com/office/drawing/2014/main" id="{DE6FEE7E-2978-C901-DE42-312F967DE64C}"/>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Heading 5">
            <a:extLst>
              <a:ext uri="{FF2B5EF4-FFF2-40B4-BE49-F238E27FC236}">
                <a16:creationId xmlns:a16="http://schemas.microsoft.com/office/drawing/2014/main" id="{AB628815-64DB-637D-134A-0671218F43D0}"/>
              </a:ext>
            </a:extLst>
          </p:cNvPr>
          <p:cNvSpPr>
            <a:spLocks noGrp="1"/>
          </p:cNvSpPr>
          <p:nvPr>
            <p:ph type="body" sz="quarter" idx="23" hasCustomPrompt="1"/>
          </p:nvPr>
        </p:nvSpPr>
        <p:spPr>
          <a:xfrm>
            <a:off x="4265611"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10" name="Content Placeholder 6">
            <a:extLst>
              <a:ext uri="{FF2B5EF4-FFF2-40B4-BE49-F238E27FC236}">
                <a16:creationId xmlns:a16="http://schemas.microsoft.com/office/drawing/2014/main" id="{2189EFB7-ACA5-7391-CF48-CA316C6D1484}"/>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Heading 7">
            <a:extLst>
              <a:ext uri="{FF2B5EF4-FFF2-40B4-BE49-F238E27FC236}">
                <a16:creationId xmlns:a16="http://schemas.microsoft.com/office/drawing/2014/main" id="{C3145822-289C-FF86-09E9-6BA9609A2E71}"/>
              </a:ext>
            </a:extLst>
          </p:cNvPr>
          <p:cNvSpPr>
            <a:spLocks noGrp="1"/>
          </p:cNvSpPr>
          <p:nvPr>
            <p:ph type="body" sz="quarter" idx="21" hasCustomPrompt="1"/>
          </p:nvPr>
        </p:nvSpPr>
        <p:spPr>
          <a:xfrm>
            <a:off x="8146122" y="1499259"/>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12" name="Content Placeholder 8">
            <a:extLst>
              <a:ext uri="{FF2B5EF4-FFF2-40B4-BE49-F238E27FC236}">
                <a16:creationId xmlns:a16="http://schemas.microsoft.com/office/drawing/2014/main" id="{D31CEA09-8B0B-66DB-E7BF-6AF21E6D45F1}"/>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9">
            <a:extLst>
              <a:ext uri="{FF2B5EF4-FFF2-40B4-BE49-F238E27FC236}">
                <a16:creationId xmlns:a16="http://schemas.microsoft.com/office/drawing/2014/main" id="{3E4C73FE-8849-755C-F679-7698D57A4C9B}"/>
              </a:ext>
            </a:extLst>
          </p:cNvPr>
          <p:cNvSpPr>
            <a:spLocks noGrp="1"/>
          </p:cNvSpPr>
          <p:nvPr>
            <p:ph type="ftr" sz="quarter" idx="2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5" name="Slide Number Placeholder 10">
            <a:extLst>
              <a:ext uri="{FF2B5EF4-FFF2-40B4-BE49-F238E27FC236}">
                <a16:creationId xmlns:a16="http://schemas.microsoft.com/office/drawing/2014/main" id="{B1452E53-BD0D-6DD7-E654-7E8FEBAE5AC9}"/>
              </a:ext>
            </a:extLst>
          </p:cNvPr>
          <p:cNvSpPr>
            <a:spLocks noGrp="1"/>
          </p:cNvSpPr>
          <p:nvPr>
            <p:ph type="sldNum" sz="quarter" idx="2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78360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E2DB-1F23-5824-2A69-4B4F2987CF72}"/>
              </a:ext>
            </a:extLst>
          </p:cNvPr>
          <p:cNvSpPr>
            <a:spLocks noGrp="1"/>
          </p:cNvSpPr>
          <p:nvPr>
            <p:ph type="title"/>
          </p:nvPr>
        </p:nvSpPr>
        <p:spPr>
          <a:xfrm>
            <a:off x="374904" y="393192"/>
            <a:ext cx="11433978" cy="41325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F5F25E3-05F0-BB97-FBF5-20ECEB5C633A}"/>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3">
            <a:extLst>
              <a:ext uri="{FF2B5EF4-FFF2-40B4-BE49-F238E27FC236}">
                <a16:creationId xmlns:a16="http://schemas.microsoft.com/office/drawing/2014/main" id="{004279B9-EB7D-69D2-A7FD-04A317C81660}"/>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13244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5" name="Logo 1">
            <a:extLst>
              <a:ext uri="{FF2B5EF4-FFF2-40B4-BE49-F238E27FC236}">
                <a16:creationId xmlns:a16="http://schemas.microsoft.com/office/drawing/2014/main" id="{CE48E933-DCCF-ED83-DBB3-2BE222A070F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74907" y="388783"/>
            <a:ext cx="1019648" cy="291328"/>
          </a:xfrm>
          <a:prstGeom prst="rect">
            <a:avLst/>
          </a:prstGeom>
        </p:spPr>
      </p:pic>
      <p:sp>
        <p:nvSpPr>
          <p:cNvPr id="2" name="Title 2">
            <a:extLst>
              <a:ext uri="{FF2B5EF4-FFF2-40B4-BE49-F238E27FC236}">
                <a16:creationId xmlns:a16="http://schemas.microsoft.com/office/drawing/2014/main" id="{737E6E4C-C217-689D-1471-4C501F40099D}"/>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bg1"/>
                </a:solidFill>
              </a:defRPr>
            </a:lvl1pPr>
          </a:lstStyle>
          <a:p>
            <a:r>
              <a:rPr lang="en-US" dirty="0"/>
              <a:t>Cover </a:t>
            </a:r>
            <a:r>
              <a:rPr lang="pl-PL" dirty="0"/>
              <a:t>3</a:t>
            </a:r>
            <a:endParaRPr lang="en-US" dirty="0"/>
          </a:p>
        </p:txBody>
      </p:sp>
      <p:sp>
        <p:nvSpPr>
          <p:cNvPr id="4" name="Subtitle 3">
            <a:extLst>
              <a:ext uri="{FF2B5EF4-FFF2-40B4-BE49-F238E27FC236}">
                <a16:creationId xmlns:a16="http://schemas.microsoft.com/office/drawing/2014/main" id="{D951AAEB-FACB-BEB7-2F2F-2CAFD29C3543}"/>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8" name="Text Placeholder 4">
            <a:extLst>
              <a:ext uri="{FF2B5EF4-FFF2-40B4-BE49-F238E27FC236}">
                <a16:creationId xmlns:a16="http://schemas.microsoft.com/office/drawing/2014/main" id="{BF2EC4D3-B4C9-725B-520F-06C97C94C746}"/>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solidFill>
                  <a:schemeClr val="bg1"/>
                </a:solidFill>
              </a:defRPr>
            </a:lvl1pPr>
          </a:lstStyle>
          <a:p>
            <a:pPr lvl="0"/>
            <a:r>
              <a:rPr lang="en-GB" dirty="0"/>
              <a:t>Date</a:t>
            </a:r>
            <a:endParaRPr lang="en-PL" dirty="0"/>
          </a:p>
        </p:txBody>
      </p:sp>
      <p:sp>
        <p:nvSpPr>
          <p:cNvPr id="11" name="Footer Placeholder 5">
            <a:extLst>
              <a:ext uri="{FF2B5EF4-FFF2-40B4-BE49-F238E27FC236}">
                <a16:creationId xmlns:a16="http://schemas.microsoft.com/office/drawing/2014/main" id="{80F46A90-5D26-14BA-0F46-514210F9D579}"/>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12" name="Slide Number Placeholder 6">
            <a:extLst>
              <a:ext uri="{FF2B5EF4-FFF2-40B4-BE49-F238E27FC236}">
                <a16:creationId xmlns:a16="http://schemas.microsoft.com/office/drawing/2014/main" id="{75A1BAA4-0575-C23B-02FA-44F8F0E44FAF}"/>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6605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DA90-B23D-3F15-96D1-BFCAC2B2449C}"/>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bg1"/>
                </a:solidFill>
              </a:defRPr>
            </a:lvl1pPr>
          </a:lstStyle>
          <a:p>
            <a:r>
              <a:rPr lang="en-US" dirty="0"/>
              <a:t>Click to add</a:t>
            </a:r>
            <a:br>
              <a:rPr lang="en-US" dirty="0"/>
            </a:br>
            <a:r>
              <a:rPr lang="en-US" dirty="0"/>
              <a:t>two-line title</a:t>
            </a:r>
          </a:p>
        </p:txBody>
      </p:sp>
      <p:sp>
        <p:nvSpPr>
          <p:cNvPr id="3" name="Footer Placeholder 2">
            <a:extLst>
              <a:ext uri="{FF2B5EF4-FFF2-40B4-BE49-F238E27FC236}">
                <a16:creationId xmlns:a16="http://schemas.microsoft.com/office/drawing/2014/main" id="{EA0EB469-C1F0-4262-083F-84492EA9F1A7}"/>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6" name="Slide Number Placeholder 3">
            <a:extLst>
              <a:ext uri="{FF2B5EF4-FFF2-40B4-BE49-F238E27FC236}">
                <a16:creationId xmlns:a16="http://schemas.microsoft.com/office/drawing/2014/main" id="{3E430A15-52BF-B9CB-E43C-84C7FC5A8CCF}"/>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2375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8A4B8-9B4C-CB51-9B8E-E581F4F59757}"/>
              </a:ext>
            </a:extLst>
          </p:cNvPr>
          <p:cNvSpPr>
            <a:spLocks noGrp="1"/>
          </p:cNvSpPr>
          <p:nvPr>
            <p:ph type="title"/>
          </p:nvPr>
        </p:nvSpPr>
        <p:spPr>
          <a:xfrm>
            <a:off x="374904" y="393192"/>
            <a:ext cx="11433978" cy="41325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4" name="Subtitle 2">
            <a:extLst>
              <a:ext uri="{FF2B5EF4-FFF2-40B4-BE49-F238E27FC236}">
                <a16:creationId xmlns:a16="http://schemas.microsoft.com/office/drawing/2014/main" id="{65F79FF1-A47D-16D3-38EE-3314A30B7308}"/>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7" name="Footer Placeholder 3">
            <a:extLst>
              <a:ext uri="{FF2B5EF4-FFF2-40B4-BE49-F238E27FC236}">
                <a16:creationId xmlns:a16="http://schemas.microsoft.com/office/drawing/2014/main" id="{7CC593AB-46CD-2F96-0132-BC8D515C3E69}"/>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8" name="Slide Number Placeholder 4">
            <a:extLst>
              <a:ext uri="{FF2B5EF4-FFF2-40B4-BE49-F238E27FC236}">
                <a16:creationId xmlns:a16="http://schemas.microsoft.com/office/drawing/2014/main" id="{03FE658F-4B0F-BA98-49CE-DE401CF468F6}"/>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60378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8A4B8-9B4C-CB51-9B8E-E581F4F59757}"/>
              </a:ext>
            </a:extLst>
          </p:cNvPr>
          <p:cNvSpPr>
            <a:spLocks noGrp="1"/>
          </p:cNvSpPr>
          <p:nvPr>
            <p:ph type="title"/>
          </p:nvPr>
        </p:nvSpPr>
        <p:spPr>
          <a:xfrm>
            <a:off x="374904" y="1024960"/>
            <a:ext cx="11433978" cy="413258"/>
          </a:xfrm>
        </p:spPr>
        <p:txBody>
          <a:bodyPr lIns="0" tIns="0" rIns="91440" bIns="0" anchor="t"/>
          <a:lstStyle>
            <a:lvl1pPr>
              <a:lnSpc>
                <a:spcPct val="90000"/>
              </a:lnSpc>
              <a:spcBef>
                <a:spcPct val="0"/>
              </a:spcBef>
              <a:spcAft>
                <a:spcPts val="0"/>
              </a:spcAft>
              <a:defRPr sz="3000">
                <a:solidFill>
                  <a:schemeClr val="bg1"/>
                </a:solidFill>
              </a:defRPr>
            </a:lvl1pPr>
          </a:lstStyle>
          <a:p>
            <a:r>
              <a:rPr lang="en-US" dirty="0"/>
              <a:t>Click to edit Master title style</a:t>
            </a:r>
          </a:p>
        </p:txBody>
      </p:sp>
      <p:sp>
        <p:nvSpPr>
          <p:cNvPr id="4" name="Subtitle 2">
            <a:extLst>
              <a:ext uri="{FF2B5EF4-FFF2-40B4-BE49-F238E27FC236}">
                <a16:creationId xmlns:a16="http://schemas.microsoft.com/office/drawing/2014/main" id="{65F79FF1-A47D-16D3-38EE-3314A30B7308}"/>
              </a:ext>
            </a:extLst>
          </p:cNvPr>
          <p:cNvSpPr>
            <a:spLocks noGrp="1"/>
          </p:cNvSpPr>
          <p:nvPr>
            <p:ph type="body" sz="quarter" idx="13" hasCustomPrompt="1"/>
          </p:nvPr>
        </p:nvSpPr>
        <p:spPr>
          <a:xfrm>
            <a:off x="374904" y="1485970"/>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7" name="Footer Placeholder 3">
            <a:extLst>
              <a:ext uri="{FF2B5EF4-FFF2-40B4-BE49-F238E27FC236}">
                <a16:creationId xmlns:a16="http://schemas.microsoft.com/office/drawing/2014/main" id="{7CC593AB-46CD-2F96-0132-BC8D515C3E69}"/>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8" name="Slide Number Placeholder 4">
            <a:extLst>
              <a:ext uri="{FF2B5EF4-FFF2-40B4-BE49-F238E27FC236}">
                <a16:creationId xmlns:a16="http://schemas.microsoft.com/office/drawing/2014/main" id="{03FE658F-4B0F-BA98-49CE-DE401CF468F6}"/>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
        <p:nvSpPr>
          <p:cNvPr id="2" name="Subtitle 2">
            <a:extLst>
              <a:ext uri="{FF2B5EF4-FFF2-40B4-BE49-F238E27FC236}">
                <a16:creationId xmlns:a16="http://schemas.microsoft.com/office/drawing/2014/main" id="{69F6FC82-F106-776C-2837-1DB748DA9A62}"/>
              </a:ext>
            </a:extLst>
          </p:cNvPr>
          <p:cNvSpPr>
            <a:spLocks noGrp="1"/>
          </p:cNvSpPr>
          <p:nvPr>
            <p:ph type="body" sz="quarter" idx="16" hasCustomPrompt="1"/>
          </p:nvPr>
        </p:nvSpPr>
        <p:spPr>
          <a:xfrm>
            <a:off x="1138844" y="397002"/>
            <a:ext cx="10670037"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None/>
              <a:defRPr sz="1200" baseline="0" dirty="0">
                <a:solidFill>
                  <a:schemeClr val="accent1"/>
                </a:solidFill>
                <a:latin typeface="+mn-lt"/>
              </a:defRPr>
            </a:lvl1pPr>
          </a:lstStyle>
          <a:p>
            <a:pPr marL="182880" lvl="0" indent="-182880">
              <a:spcBef>
                <a:spcPts val="0"/>
              </a:spcBef>
            </a:pPr>
            <a:r>
              <a:rPr lang="en-US" dirty="0"/>
              <a:t>Click to add one-line subtitle</a:t>
            </a:r>
          </a:p>
        </p:txBody>
      </p:sp>
    </p:spTree>
    <p:extLst>
      <p:ext uri="{BB962C8B-B14F-4D97-AF65-F5344CB8AC3E}">
        <p14:creationId xmlns:p14="http://schemas.microsoft.com/office/powerpoint/2010/main" val="24527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7DC1-3872-4B13-B649-31FA838B249C}"/>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bg1"/>
                </a:solidFill>
              </a:defRPr>
            </a:lvl1pPr>
          </a:lstStyle>
          <a:p>
            <a:r>
              <a:rPr lang="en-US" dirty="0"/>
              <a:t>Click to add</a:t>
            </a:r>
            <a:br>
              <a:rPr lang="en-US" dirty="0"/>
            </a:br>
            <a:r>
              <a:rPr lang="en-US" dirty="0"/>
              <a:t>two-line title</a:t>
            </a:r>
          </a:p>
        </p:txBody>
      </p:sp>
      <p:sp>
        <p:nvSpPr>
          <p:cNvPr id="3" name="Subtitle 2">
            <a:extLst>
              <a:ext uri="{FF2B5EF4-FFF2-40B4-BE49-F238E27FC236}">
                <a16:creationId xmlns:a16="http://schemas.microsoft.com/office/drawing/2014/main" id="{91CC8472-7A80-ECEB-902E-CC9F59521616}"/>
              </a:ext>
            </a:extLst>
          </p:cNvPr>
          <p:cNvSpPr>
            <a:spLocks noGrp="1"/>
          </p:cNvSpPr>
          <p:nvPr>
            <p:ph type="body" sz="quarter" idx="13" hasCustomPrompt="1"/>
          </p:nvPr>
        </p:nvSpPr>
        <p:spPr>
          <a:xfrm>
            <a:off x="374904" y="1216152"/>
            <a:ext cx="11442626" cy="369486"/>
          </a:xfrm>
          <a:prstGeom prst="rect">
            <a:avLst/>
          </a:prstGeom>
        </p:spPr>
        <p:txBody>
          <a:bodyPr vert="horz" lIns="0" tIns="0" rIns="0" bIns="45720" rtlCol="0" anchor="t">
            <a:noAutofit/>
          </a:bodyPr>
          <a:lstStyle>
            <a:lvl1pPr marL="0" indent="0">
              <a:lnSpc>
                <a:spcPct val="100000"/>
              </a:lnSpc>
              <a:spcBef>
                <a:spcPts val="1000"/>
              </a:spcBef>
              <a:spcAft>
                <a:spcPts val="0"/>
              </a:spcAft>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6" name="Footer Placeholder 3">
            <a:extLst>
              <a:ext uri="{FF2B5EF4-FFF2-40B4-BE49-F238E27FC236}">
                <a16:creationId xmlns:a16="http://schemas.microsoft.com/office/drawing/2014/main" id="{D62A6306-B082-7579-E944-3BE4021D4F2A}"/>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4">
            <a:extLst>
              <a:ext uri="{FF2B5EF4-FFF2-40B4-BE49-F238E27FC236}">
                <a16:creationId xmlns:a16="http://schemas.microsoft.com/office/drawing/2014/main" id="{D54534C6-0B85-0EDB-7947-4F0FD4927D5A}"/>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03179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94E7-6484-76ED-85EC-5565D54B869E}"/>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2A34D92-6086-9699-EB88-935AFC7945C0}"/>
              </a:ext>
            </a:extLst>
          </p:cNvPr>
          <p:cNvSpPr>
            <a:spLocks noGrp="1"/>
          </p:cNvSpPr>
          <p:nvPr>
            <p:ph type="pic" sz="quarter" idx="18" hasCustomPrompt="1"/>
          </p:nvPr>
        </p:nvSpPr>
        <p:spPr>
          <a:xfrm>
            <a:off x="381000" y="999540"/>
            <a:ext cx="7470648" cy="5096460"/>
          </a:xfrm>
          <a:prstGeom prst="rect">
            <a:avLst/>
          </a:prstGeom>
          <a:ln>
            <a:noFill/>
            <a:miter lim="800000"/>
          </a:ln>
        </p:spPr>
        <p:txBody>
          <a:bodyPr anchor="ctr"/>
          <a:lstStyle>
            <a:lvl1pPr marL="0" indent="0" algn="ctr">
              <a:buNone/>
              <a:defRPr>
                <a:solidFill>
                  <a:schemeClr val="bg1"/>
                </a:solidFill>
                <a:latin typeface="+mn-lt"/>
              </a:defRPr>
            </a:lvl1pPr>
          </a:lstStyle>
          <a:p>
            <a:r>
              <a:rPr lang="en-US" dirty="0"/>
              <a:t>Click to add picture</a:t>
            </a:r>
          </a:p>
        </p:txBody>
      </p:sp>
      <p:sp>
        <p:nvSpPr>
          <p:cNvPr id="7" name="Content Placeholder 3">
            <a:extLst>
              <a:ext uri="{FF2B5EF4-FFF2-40B4-BE49-F238E27FC236}">
                <a16:creationId xmlns:a16="http://schemas.microsoft.com/office/drawing/2014/main" id="{FD199DAA-5CD7-8515-2B0D-9B2072CE55AB}"/>
              </a:ext>
            </a:extLst>
          </p:cNvPr>
          <p:cNvSpPr>
            <a:spLocks noGrp="1"/>
          </p:cNvSpPr>
          <p:nvPr>
            <p:ph sz="quarter" idx="22"/>
          </p:nvPr>
        </p:nvSpPr>
        <p:spPr>
          <a:xfrm>
            <a:off x="8294255" y="999540"/>
            <a:ext cx="3479038" cy="5100531"/>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B9F82CF8-E8D6-B084-31B6-F84599C9E967}"/>
              </a:ext>
            </a:extLst>
          </p:cNvPr>
          <p:cNvSpPr>
            <a:spLocks noGrp="1"/>
          </p:cNvSpPr>
          <p:nvPr>
            <p:ph type="ftr" sz="quarter" idx="23"/>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0" name="Slide Number Placeholder 5">
            <a:extLst>
              <a:ext uri="{FF2B5EF4-FFF2-40B4-BE49-F238E27FC236}">
                <a16:creationId xmlns:a16="http://schemas.microsoft.com/office/drawing/2014/main" id="{F037A40D-286D-E44A-E16D-E5D84848DEDA}"/>
              </a:ext>
            </a:extLst>
          </p:cNvPr>
          <p:cNvSpPr>
            <a:spLocks noGrp="1"/>
          </p:cNvSpPr>
          <p:nvPr>
            <p:ph type="sldNum" sz="quarter" idx="24"/>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33442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B955-17E0-49A4-FCC9-380B177DB882}"/>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DA8BAC3D-9160-8D10-A8AD-F6D1C3602D49}"/>
              </a:ext>
            </a:extLst>
          </p:cNvPr>
          <p:cNvSpPr>
            <a:spLocks noGrp="1"/>
          </p:cNvSpPr>
          <p:nvPr>
            <p:ph type="pic" sz="quarter" idx="18" hasCustomPrompt="1"/>
          </p:nvPr>
        </p:nvSpPr>
        <p:spPr>
          <a:xfrm>
            <a:off x="381000" y="999540"/>
            <a:ext cx="5562600" cy="3132000"/>
          </a:xfrm>
          <a:prstGeom prst="rect">
            <a:avLst/>
          </a:prstGeom>
        </p:spPr>
        <p:txBody>
          <a:bodyPr anchor="ctr"/>
          <a:lstStyle>
            <a:lvl1pPr marL="0" indent="0" algn="ctr">
              <a:buNone/>
              <a:defRPr>
                <a:solidFill>
                  <a:schemeClr val="bg1"/>
                </a:solidFill>
                <a:latin typeface="+mn-lt"/>
              </a:defRPr>
            </a:lvl1pPr>
          </a:lstStyle>
          <a:p>
            <a:r>
              <a:rPr lang="en-US" dirty="0"/>
              <a:t>Click to add picture</a:t>
            </a:r>
          </a:p>
        </p:txBody>
      </p:sp>
      <p:sp>
        <p:nvSpPr>
          <p:cNvPr id="7" name="Text Placeholder 3">
            <a:extLst>
              <a:ext uri="{FF2B5EF4-FFF2-40B4-BE49-F238E27FC236}">
                <a16:creationId xmlns:a16="http://schemas.microsoft.com/office/drawing/2014/main" id="{397427D6-4C33-E5AD-9308-065EAF596853}"/>
              </a:ext>
            </a:extLst>
          </p:cNvPr>
          <p:cNvSpPr>
            <a:spLocks noGrp="1"/>
          </p:cNvSpPr>
          <p:nvPr>
            <p:ph type="body" sz="quarter" idx="14"/>
          </p:nvPr>
        </p:nvSpPr>
        <p:spPr>
          <a:xfrm>
            <a:off x="374904" y="4181475"/>
            <a:ext cx="5564990" cy="1984375"/>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a:extLst>
              <a:ext uri="{FF2B5EF4-FFF2-40B4-BE49-F238E27FC236}">
                <a16:creationId xmlns:a16="http://schemas.microsoft.com/office/drawing/2014/main" id="{E42F7AF9-6CE2-9A45-B986-0529C9716E35}"/>
              </a:ext>
            </a:extLst>
          </p:cNvPr>
          <p:cNvSpPr>
            <a:spLocks noGrp="1"/>
          </p:cNvSpPr>
          <p:nvPr>
            <p:ph type="pic" sz="quarter" idx="20" hasCustomPrompt="1"/>
          </p:nvPr>
        </p:nvSpPr>
        <p:spPr>
          <a:xfrm>
            <a:off x="6222013" y="985963"/>
            <a:ext cx="5562000" cy="3132000"/>
          </a:xfrm>
          <a:prstGeom prst="rect">
            <a:avLst/>
          </a:prstGeom>
        </p:spPr>
        <p:txBody>
          <a:bodyPr anchor="ctr"/>
          <a:lstStyle>
            <a:lvl1pPr marL="0" indent="0" algn="ctr">
              <a:buNone/>
              <a:defRPr>
                <a:solidFill>
                  <a:schemeClr val="bg1"/>
                </a:solidFill>
                <a:latin typeface="+mn-lt"/>
              </a:defRPr>
            </a:lvl1pPr>
          </a:lstStyle>
          <a:p>
            <a:r>
              <a:rPr lang="en-US" dirty="0"/>
              <a:t>Click to add picture</a:t>
            </a:r>
          </a:p>
        </p:txBody>
      </p:sp>
      <p:sp>
        <p:nvSpPr>
          <p:cNvPr id="9" name="Text Placeholder 5">
            <a:extLst>
              <a:ext uri="{FF2B5EF4-FFF2-40B4-BE49-F238E27FC236}">
                <a16:creationId xmlns:a16="http://schemas.microsoft.com/office/drawing/2014/main" id="{2D07A031-DE57-D8CC-5AA1-699573A8A10D}"/>
              </a:ext>
            </a:extLst>
          </p:cNvPr>
          <p:cNvSpPr>
            <a:spLocks noGrp="1"/>
          </p:cNvSpPr>
          <p:nvPr>
            <p:ph type="body" sz="quarter" idx="25"/>
          </p:nvPr>
        </p:nvSpPr>
        <p:spPr>
          <a:xfrm>
            <a:off x="6219023" y="4131540"/>
            <a:ext cx="5564990" cy="203431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a:extLst>
              <a:ext uri="{FF2B5EF4-FFF2-40B4-BE49-F238E27FC236}">
                <a16:creationId xmlns:a16="http://schemas.microsoft.com/office/drawing/2014/main" id="{8E8188AB-624D-3E71-96A5-5408E3200A4B}"/>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1" name="Slide Number Placeholder 7">
            <a:extLst>
              <a:ext uri="{FF2B5EF4-FFF2-40B4-BE49-F238E27FC236}">
                <a16:creationId xmlns:a16="http://schemas.microsoft.com/office/drawing/2014/main" id="{36F9D624-857D-0AE0-E27C-4F89BCB2EEA4}"/>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47419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BF89-5C1B-C565-F3DF-FE0151139CCA}"/>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D010AD-3DBD-384B-C630-5EA20ED6F515}"/>
              </a:ext>
            </a:extLst>
          </p:cNvPr>
          <p:cNvSpPr>
            <a:spLocks noGrp="1"/>
          </p:cNvSpPr>
          <p:nvPr>
            <p:ph type="pic" sz="quarter" idx="18" hasCustomPrompt="1"/>
          </p:nvPr>
        </p:nvSpPr>
        <p:spPr>
          <a:xfrm>
            <a:off x="379447" y="999540"/>
            <a:ext cx="3678308" cy="3132000"/>
          </a:xfrm>
          <a:prstGeom prst="rect">
            <a:avLst/>
          </a:prstGeom>
        </p:spPr>
        <p:txBody>
          <a:bodyPr anchor="ctr"/>
          <a:lstStyle>
            <a:lvl1pPr marL="0" indent="0" algn="ctr">
              <a:buNone/>
              <a:defRPr>
                <a:solidFill>
                  <a:schemeClr val="bg1"/>
                </a:solidFill>
                <a:latin typeface="+mn-lt"/>
              </a:defRPr>
            </a:lvl1pPr>
          </a:lstStyle>
          <a:p>
            <a:r>
              <a:rPr lang="en-US" dirty="0"/>
              <a:t>Click to add picture</a:t>
            </a:r>
          </a:p>
        </p:txBody>
      </p:sp>
      <p:sp>
        <p:nvSpPr>
          <p:cNvPr id="7" name="Text Placeholder 3">
            <a:extLst>
              <a:ext uri="{FF2B5EF4-FFF2-40B4-BE49-F238E27FC236}">
                <a16:creationId xmlns:a16="http://schemas.microsoft.com/office/drawing/2014/main" id="{E7D5D8CD-AC64-8DD9-D96E-CD3D1288EA2D}"/>
              </a:ext>
            </a:extLst>
          </p:cNvPr>
          <p:cNvSpPr>
            <a:spLocks noGrp="1"/>
          </p:cNvSpPr>
          <p:nvPr>
            <p:ph type="body" sz="quarter" idx="14"/>
          </p:nvPr>
        </p:nvSpPr>
        <p:spPr>
          <a:xfrm>
            <a:off x="374904" y="4184650"/>
            <a:ext cx="3684404" cy="198120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marL="540000" indent="0">
              <a:buNone/>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F91F99F8-475F-3BBE-CD79-59B182D9E468}"/>
              </a:ext>
            </a:extLst>
          </p:cNvPr>
          <p:cNvSpPr>
            <a:spLocks noGrp="1"/>
          </p:cNvSpPr>
          <p:nvPr>
            <p:ph type="pic" sz="quarter" idx="20" hasCustomPrompt="1"/>
          </p:nvPr>
        </p:nvSpPr>
        <p:spPr>
          <a:xfrm>
            <a:off x="4239004" y="999540"/>
            <a:ext cx="3678308" cy="3132000"/>
          </a:xfrm>
          <a:prstGeom prst="rect">
            <a:avLst/>
          </a:prstGeom>
        </p:spPr>
        <p:txBody>
          <a:bodyPr anchor="ctr"/>
          <a:lstStyle>
            <a:lvl1pPr marL="0" indent="0" algn="ctr">
              <a:buNone/>
              <a:defRPr>
                <a:solidFill>
                  <a:schemeClr val="bg1"/>
                </a:solidFill>
                <a:latin typeface="+mn-lt"/>
              </a:defRPr>
            </a:lvl1pPr>
          </a:lstStyle>
          <a:p>
            <a:r>
              <a:rPr lang="en-US" dirty="0"/>
              <a:t>Click to add picture</a:t>
            </a:r>
          </a:p>
        </p:txBody>
      </p:sp>
      <p:sp>
        <p:nvSpPr>
          <p:cNvPr id="9" name="Text Placeholder 5">
            <a:extLst>
              <a:ext uri="{FF2B5EF4-FFF2-40B4-BE49-F238E27FC236}">
                <a16:creationId xmlns:a16="http://schemas.microsoft.com/office/drawing/2014/main" id="{BDBCC042-34E0-92C1-55A9-35A8BA1443E6}"/>
              </a:ext>
            </a:extLst>
          </p:cNvPr>
          <p:cNvSpPr>
            <a:spLocks noGrp="1"/>
          </p:cNvSpPr>
          <p:nvPr>
            <p:ph type="body" sz="quarter" idx="25"/>
          </p:nvPr>
        </p:nvSpPr>
        <p:spPr>
          <a:xfrm>
            <a:off x="4232908" y="4184650"/>
            <a:ext cx="3684404" cy="198120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0" name="Picture Placeholder 6">
            <a:extLst>
              <a:ext uri="{FF2B5EF4-FFF2-40B4-BE49-F238E27FC236}">
                <a16:creationId xmlns:a16="http://schemas.microsoft.com/office/drawing/2014/main" id="{EB196377-0D8C-5CB8-6C16-6FD870842C0E}"/>
              </a:ext>
            </a:extLst>
          </p:cNvPr>
          <p:cNvSpPr>
            <a:spLocks noGrp="1"/>
          </p:cNvSpPr>
          <p:nvPr>
            <p:ph type="pic" sz="quarter" idx="22" hasCustomPrompt="1"/>
          </p:nvPr>
        </p:nvSpPr>
        <p:spPr>
          <a:xfrm>
            <a:off x="8097009" y="999540"/>
            <a:ext cx="3678308" cy="3132000"/>
          </a:xfrm>
          <a:prstGeom prst="rect">
            <a:avLst/>
          </a:prstGeom>
        </p:spPr>
        <p:txBody>
          <a:bodyPr anchor="ctr"/>
          <a:lstStyle>
            <a:lvl1pPr marL="0" indent="0" algn="ctr">
              <a:buNone/>
              <a:defRPr>
                <a:solidFill>
                  <a:schemeClr val="bg1"/>
                </a:solidFill>
                <a:latin typeface="+mn-lt"/>
              </a:defRPr>
            </a:lvl1pPr>
          </a:lstStyle>
          <a:p>
            <a:r>
              <a:rPr lang="en-US" dirty="0"/>
              <a:t>Click to add picture</a:t>
            </a:r>
          </a:p>
        </p:txBody>
      </p:sp>
      <p:sp>
        <p:nvSpPr>
          <p:cNvPr id="11" name="Text Placeholder 7">
            <a:extLst>
              <a:ext uri="{FF2B5EF4-FFF2-40B4-BE49-F238E27FC236}">
                <a16:creationId xmlns:a16="http://schemas.microsoft.com/office/drawing/2014/main" id="{C0183074-D270-9299-8C38-F6DCAB4F2CEC}"/>
              </a:ext>
            </a:extLst>
          </p:cNvPr>
          <p:cNvSpPr>
            <a:spLocks noGrp="1"/>
          </p:cNvSpPr>
          <p:nvPr>
            <p:ph type="body" sz="quarter" idx="26"/>
          </p:nvPr>
        </p:nvSpPr>
        <p:spPr>
          <a:xfrm>
            <a:off x="8090912" y="4184650"/>
            <a:ext cx="3684405" cy="198120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4" name="Footer Placeholder 8">
            <a:extLst>
              <a:ext uri="{FF2B5EF4-FFF2-40B4-BE49-F238E27FC236}">
                <a16:creationId xmlns:a16="http://schemas.microsoft.com/office/drawing/2014/main" id="{266C12F1-FE4F-5EBC-9B3A-130667772102}"/>
              </a:ext>
            </a:extLst>
          </p:cNvPr>
          <p:cNvSpPr>
            <a:spLocks noGrp="1"/>
          </p:cNvSpPr>
          <p:nvPr>
            <p:ph type="ftr" sz="quarter" idx="27"/>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6" name="Slide Number Placeholder 9">
            <a:extLst>
              <a:ext uri="{FF2B5EF4-FFF2-40B4-BE49-F238E27FC236}">
                <a16:creationId xmlns:a16="http://schemas.microsoft.com/office/drawing/2014/main" id="{EC24F9F4-D88F-DAD0-8097-9EF76B6A3144}"/>
              </a:ext>
            </a:extLst>
          </p:cNvPr>
          <p:cNvSpPr>
            <a:spLocks noGrp="1"/>
          </p:cNvSpPr>
          <p:nvPr>
            <p:ph type="sldNum" sz="quarter" idx="28"/>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31632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ultipurpos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F15E62-4340-4C3B-9EAF-B8F687983045}"/>
              </a:ext>
            </a:extLst>
          </p:cNvPr>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endParaRPr lang="en-US" dirty="0"/>
          </a:p>
        </p:txBody>
      </p:sp>
      <p:sp>
        <p:nvSpPr>
          <p:cNvPr id="4" name="Subtitle 2">
            <a:extLst>
              <a:ext uri="{FF2B5EF4-FFF2-40B4-BE49-F238E27FC236}">
                <a16:creationId xmlns:a16="http://schemas.microsoft.com/office/drawing/2014/main" id="{13A79B39-8B84-5620-5F9B-3E08F3DC694C}"/>
              </a:ext>
            </a:extLst>
          </p:cNvPr>
          <p:cNvSpPr>
            <a:spLocks noGrp="1"/>
          </p:cNvSpPr>
          <p:nvPr>
            <p:ph type="body" sz="quarter" idx="17"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chemeClr val="bg1"/>
                </a:solidFill>
                <a:latin typeface="+mn-lt"/>
              </a:defRPr>
            </a:lvl1pPr>
          </a:lstStyle>
          <a:p>
            <a:pPr marL="182880" lvl="0" indent="-182880">
              <a:spcBef>
                <a:spcPts val="0"/>
              </a:spcBef>
            </a:pPr>
            <a:r>
              <a:rPr lang="en-US" dirty="0"/>
              <a:t>Click to add one-line subtitle</a:t>
            </a:r>
          </a:p>
        </p:txBody>
      </p:sp>
      <p:sp>
        <p:nvSpPr>
          <p:cNvPr id="9" name="Text Placeholder 3">
            <a:extLst>
              <a:ext uri="{FF2B5EF4-FFF2-40B4-BE49-F238E27FC236}">
                <a16:creationId xmlns:a16="http://schemas.microsoft.com/office/drawing/2014/main" id="{CFEAD04A-5F1C-81B8-D120-225FF0C37A00}"/>
              </a:ext>
            </a:extLst>
          </p:cNvPr>
          <p:cNvSpPr>
            <a:spLocks noGrp="1"/>
          </p:cNvSpPr>
          <p:nvPr>
            <p:ph type="body" sz="quarter" idx="14"/>
          </p:nvPr>
        </p:nvSpPr>
        <p:spPr>
          <a:xfrm>
            <a:off x="374905" y="1541418"/>
            <a:ext cx="3393532" cy="4729842"/>
          </a:xfrm>
          <a:prstGeom prst="rect">
            <a:avLst/>
          </a:prstGeom>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4">
            <a:extLst>
              <a:ext uri="{FF2B5EF4-FFF2-40B4-BE49-F238E27FC236}">
                <a16:creationId xmlns:a16="http://schemas.microsoft.com/office/drawing/2014/main" id="{934FB168-7E09-2EAF-55E9-294BF9C8E688}"/>
              </a:ext>
            </a:extLst>
          </p:cNvPr>
          <p:cNvSpPr>
            <a:spLocks noGrp="1"/>
          </p:cNvSpPr>
          <p:nvPr>
            <p:ph sz="quarter" idx="13"/>
          </p:nvPr>
        </p:nvSpPr>
        <p:spPr>
          <a:xfrm>
            <a:off x="4100945" y="1533798"/>
            <a:ext cx="7707937" cy="4737462"/>
          </a:xfrm>
          <a:prstGeom prst="rect">
            <a:avLst/>
          </a:prstGeom>
        </p:spPr>
        <p:txBody>
          <a:bodyPr lIns="0" tIns="45720" rIns="0" bIns="45720" anchor="ctr"/>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5">
            <a:extLst>
              <a:ext uri="{FF2B5EF4-FFF2-40B4-BE49-F238E27FC236}">
                <a16:creationId xmlns:a16="http://schemas.microsoft.com/office/drawing/2014/main" id="{1D3D268F-3D95-4DBF-1EA2-551B00F368AC}"/>
              </a:ext>
            </a:extLst>
          </p:cNvPr>
          <p:cNvSpPr>
            <a:spLocks noGrp="1"/>
          </p:cNvSpPr>
          <p:nvPr>
            <p:ph type="ftr" sz="quarter" idx="18"/>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3" name="Slide Number Placeholder 6">
            <a:extLst>
              <a:ext uri="{FF2B5EF4-FFF2-40B4-BE49-F238E27FC236}">
                <a16:creationId xmlns:a16="http://schemas.microsoft.com/office/drawing/2014/main" id="{B353E9C5-F1B6-7783-FDEC-5B764C0CA9D3}"/>
              </a:ext>
            </a:extLst>
          </p:cNvPr>
          <p:cNvSpPr>
            <a:spLocks noGrp="1"/>
          </p:cNvSpPr>
          <p:nvPr>
            <p:ph type="sldNum" sz="quarter" idx="19"/>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03909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icture and Dat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ED671C-DBE6-7C82-10BA-E41BD5ADFB69}"/>
              </a:ext>
            </a:extLst>
          </p:cNvPr>
          <p:cNvSpPr>
            <a:spLocks noGrp="1"/>
          </p:cNvSpPr>
          <p:nvPr>
            <p:ph type="title" hasCustomPrompt="1"/>
          </p:nvPr>
        </p:nvSpPr>
        <p:spPr>
          <a:xfrm>
            <a:off x="374904" y="393192"/>
            <a:ext cx="3462615" cy="841248"/>
          </a:xfrm>
        </p:spPr>
        <p:txBody>
          <a:bodyPr/>
          <a:lstStyle>
            <a:lvl1pPr>
              <a:lnSpc>
                <a:spcPct val="100000"/>
              </a:lnSpc>
              <a:defRPr>
                <a:solidFill>
                  <a:schemeClr val="bg1"/>
                </a:solidFill>
              </a:defRPr>
            </a:lvl1pPr>
          </a:lstStyle>
          <a:p>
            <a:r>
              <a:rPr lang="pl-PL" dirty="0"/>
              <a:t>Title and</a:t>
            </a:r>
            <a:br>
              <a:rPr lang="pl-PL" dirty="0"/>
            </a:br>
            <a:r>
              <a:rPr lang="pl-PL" dirty="0"/>
              <a:t>c</a:t>
            </a:r>
            <a:r>
              <a:rPr lang="en-US" dirty="0" err="1"/>
              <a:t>ontent</a:t>
            </a:r>
            <a:r>
              <a:rPr lang="pl-PL" dirty="0"/>
              <a:t> only</a:t>
            </a:r>
            <a:endParaRPr lang="en-US" dirty="0"/>
          </a:p>
        </p:txBody>
      </p:sp>
      <p:sp>
        <p:nvSpPr>
          <p:cNvPr id="9" name="Text Placeholder 2">
            <a:extLst>
              <a:ext uri="{FF2B5EF4-FFF2-40B4-BE49-F238E27FC236}">
                <a16:creationId xmlns:a16="http://schemas.microsoft.com/office/drawing/2014/main" id="{A40798B6-A507-8EF8-4608-5AE64A501575}"/>
              </a:ext>
            </a:extLst>
          </p:cNvPr>
          <p:cNvSpPr>
            <a:spLocks noGrp="1"/>
          </p:cNvSpPr>
          <p:nvPr>
            <p:ph type="body" sz="quarter" idx="16"/>
          </p:nvPr>
        </p:nvSpPr>
        <p:spPr>
          <a:xfrm>
            <a:off x="374905" y="1541418"/>
            <a:ext cx="3462614" cy="4729842"/>
          </a:xfrm>
          <a:prstGeom prst="rect">
            <a:avLst/>
          </a:prstGeom>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a:extLst>
              <a:ext uri="{FF2B5EF4-FFF2-40B4-BE49-F238E27FC236}">
                <a16:creationId xmlns:a16="http://schemas.microsoft.com/office/drawing/2014/main" id="{F3D244D9-326C-937C-4B8E-43F52273E328}"/>
              </a:ext>
            </a:extLst>
          </p:cNvPr>
          <p:cNvSpPr>
            <a:spLocks noGrp="1" noRot="1" noMove="1" noResize="1" noEditPoints="1" noAdjustHandles="1" noChangeArrowheads="1" noChangeShapeType="1"/>
          </p:cNvSpPr>
          <p:nvPr>
            <p:ph type="pic" sz="quarter" idx="12"/>
          </p:nvPr>
        </p:nvSpPr>
        <p:spPr>
          <a:xfrm>
            <a:off x="4210050" y="0"/>
            <a:ext cx="7981950" cy="6858000"/>
          </a:xfrm>
          <a:prstGeom prst="rect">
            <a:avLst/>
          </a:prstGeom>
          <a:solidFill>
            <a:schemeClr val="bg1">
              <a:lumMod val="50000"/>
            </a:schemeClr>
          </a:solidFill>
        </p:spPr>
        <p:txBody>
          <a:bodyPr/>
          <a:lstStyle>
            <a:lvl1pPr>
              <a:defRPr sz="1400">
                <a:solidFill>
                  <a:schemeClr val="bg1"/>
                </a:solidFill>
              </a:defRPr>
            </a:lvl1pPr>
          </a:lstStyle>
          <a:p>
            <a:r>
              <a:rPr lang="en-US"/>
              <a:t>Click icon to add picture</a:t>
            </a:r>
            <a:endParaRPr lang="en-US" dirty="0"/>
          </a:p>
        </p:txBody>
      </p:sp>
      <p:sp>
        <p:nvSpPr>
          <p:cNvPr id="14" name="Number Text Placeholder 4">
            <a:extLst>
              <a:ext uri="{FF2B5EF4-FFF2-40B4-BE49-F238E27FC236}">
                <a16:creationId xmlns:a16="http://schemas.microsoft.com/office/drawing/2014/main" id="{C8956EBD-8393-95D1-85FB-895F28E855C3}"/>
              </a:ext>
            </a:extLst>
          </p:cNvPr>
          <p:cNvSpPr>
            <a:spLocks noGrp="1"/>
          </p:cNvSpPr>
          <p:nvPr>
            <p:ph type="body" sz="quarter" idx="13" hasCustomPrompt="1"/>
          </p:nvPr>
        </p:nvSpPr>
        <p:spPr>
          <a:xfrm>
            <a:off x="8294255" y="4073237"/>
            <a:ext cx="3897745" cy="2784764"/>
          </a:xfrm>
          <a:prstGeom prst="rect">
            <a:avLst/>
          </a:prstGeom>
          <a:gradFill flip="none" rotWithShape="1">
            <a:gsLst>
              <a:gs pos="14000">
                <a:srgbClr val="05CC93"/>
              </a:gs>
              <a:gs pos="39000">
                <a:srgbClr val="05CC93">
                  <a:alpha val="80353"/>
                </a:srgbClr>
              </a:gs>
              <a:gs pos="85000">
                <a:schemeClr val="bg1">
                  <a:alpha val="0"/>
                </a:schemeClr>
              </a:gs>
            </a:gsLst>
            <a:lin ang="2700000" scaled="1"/>
            <a:tileRect/>
          </a:gradFill>
        </p:spPr>
        <p:txBody>
          <a:bodyPr vert="horz" lIns="274320" tIns="274320" rIns="182880" bIns="182880" rtlCol="0">
            <a:noAutofit/>
          </a:bodyPr>
          <a:lstStyle>
            <a:lvl1pPr>
              <a:defRPr lang="en-US" sz="6000" dirty="0">
                <a:solidFill>
                  <a:schemeClr val="bg1"/>
                </a:solidFill>
                <a:latin typeface="HPE Graphik Light" pitchFamily="50" charset="0"/>
              </a:defRPr>
            </a:lvl1pPr>
            <a:lvl2pPr>
              <a:defRPr lang="en-US" dirty="0">
                <a:solidFill>
                  <a:schemeClr val="tx1"/>
                </a:solidFill>
              </a:defRPr>
            </a:lvl2pPr>
          </a:lstStyle>
          <a:p>
            <a:pPr lvl="0">
              <a:lnSpc>
                <a:spcPct val="90000"/>
              </a:lnSpc>
            </a:pPr>
            <a:r>
              <a:rPr lang="en-US" dirty="0"/>
              <a:t>XX%</a:t>
            </a:r>
          </a:p>
        </p:txBody>
      </p:sp>
      <p:sp>
        <p:nvSpPr>
          <p:cNvPr id="10" name="Text Placeholder 5">
            <a:extLst>
              <a:ext uri="{FF2B5EF4-FFF2-40B4-BE49-F238E27FC236}">
                <a16:creationId xmlns:a16="http://schemas.microsoft.com/office/drawing/2014/main" id="{747B3219-C76C-393B-3C71-13CD7DBDD265}"/>
              </a:ext>
            </a:extLst>
          </p:cNvPr>
          <p:cNvSpPr>
            <a:spLocks noGrp="1"/>
          </p:cNvSpPr>
          <p:nvPr>
            <p:ph type="body" sz="quarter" idx="17"/>
          </p:nvPr>
        </p:nvSpPr>
        <p:spPr>
          <a:xfrm>
            <a:off x="8586788" y="5251730"/>
            <a:ext cx="3230307" cy="885389"/>
          </a:xfrm>
          <a:prstGeom prst="rect">
            <a:avLst/>
          </a:prstGeom>
        </p:spPr>
        <p:txBody>
          <a:bodyPr/>
          <a:lstStyle>
            <a:lvl1pPr>
              <a:lnSpc>
                <a:spcPct val="80000"/>
              </a:lnSpc>
              <a:defRPr>
                <a:solidFill>
                  <a:schemeClr val="bg1"/>
                </a:solidFill>
                <a:latin typeface="+mn-lt"/>
              </a:defRPr>
            </a:lvl1pPr>
          </a:lstStyle>
          <a:p>
            <a:pPr lvl="0"/>
            <a:r>
              <a:rPr lang="en-US"/>
              <a:t>Click to edit Master text styles</a:t>
            </a:r>
          </a:p>
        </p:txBody>
      </p:sp>
      <p:sp>
        <p:nvSpPr>
          <p:cNvPr id="12" name="Footer Placeholder 6">
            <a:extLst>
              <a:ext uri="{FF2B5EF4-FFF2-40B4-BE49-F238E27FC236}">
                <a16:creationId xmlns:a16="http://schemas.microsoft.com/office/drawing/2014/main" id="{E4537DF4-22F5-7D54-CA0F-311BD24F623C}"/>
              </a:ext>
            </a:extLst>
          </p:cNvPr>
          <p:cNvSpPr>
            <a:spLocks noGrp="1"/>
          </p:cNvSpPr>
          <p:nvPr>
            <p:ph type="ftr" sz="quarter" idx="14"/>
          </p:nvPr>
        </p:nvSpPr>
        <p:spPr>
          <a:xfrm>
            <a:off x="5071873" y="6402310"/>
            <a:ext cx="6217666" cy="190500"/>
          </a:xfrm>
        </p:spPr>
        <p:txBody>
          <a:bodyPr/>
          <a:lstStyle>
            <a:lvl1pPr>
              <a:defRPr>
                <a:solidFill>
                  <a:schemeClr val="bg1"/>
                </a:solidFill>
                <a:latin typeface="+mn-lt"/>
              </a:defRPr>
            </a:lvl1pPr>
          </a:lstStyle>
          <a:p>
            <a:pPr algn="r"/>
            <a:r>
              <a:rPr lang="en-US"/>
              <a:t>HPE internal use only</a:t>
            </a:r>
            <a:endParaRPr lang="en-US" dirty="0"/>
          </a:p>
        </p:txBody>
      </p:sp>
      <p:sp>
        <p:nvSpPr>
          <p:cNvPr id="13" name="Slide Number Placeholder 7">
            <a:extLst>
              <a:ext uri="{FF2B5EF4-FFF2-40B4-BE49-F238E27FC236}">
                <a16:creationId xmlns:a16="http://schemas.microsoft.com/office/drawing/2014/main" id="{8FBD2B2E-58B2-7EA8-1450-6047724025B1}"/>
              </a:ext>
            </a:extLst>
          </p:cNvPr>
          <p:cNvSpPr>
            <a:spLocks noGrp="1"/>
          </p:cNvSpPr>
          <p:nvPr>
            <p:ph type="sldNum" sz="quarter" idx="15"/>
          </p:nvPr>
        </p:nvSpPr>
        <p:spPr>
          <a:xfrm>
            <a:off x="11468100" y="6402310"/>
            <a:ext cx="340782" cy="190500"/>
          </a:xfrm>
        </p:spPr>
        <p:txBody>
          <a:bodyPr/>
          <a:lstStyle>
            <a:lvl1pPr>
              <a:defRPr>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03956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CBED57-19AD-707F-6DA8-8B468453C59B}"/>
              </a:ext>
            </a:extLst>
          </p:cNvPr>
          <p:cNvSpPr>
            <a:spLocks noGrp="1"/>
          </p:cNvSpPr>
          <p:nvPr>
            <p:ph type="ftr" sz="quarter" idx="10"/>
          </p:nvPr>
        </p:nvSpPr>
        <p:spPr>
          <a:xfrm>
            <a:off x="5071873" y="6402310"/>
            <a:ext cx="6217666" cy="190500"/>
          </a:xfrm>
          <a:prstGeom prst="rect">
            <a:avLst/>
          </a:prstGeom>
        </p:spPr>
        <p:txBody>
          <a:bodyPr/>
          <a:lstStyle>
            <a:lvl1pPr>
              <a:defRPr>
                <a:solidFill>
                  <a:schemeClr val="bg1"/>
                </a:solidFill>
              </a:defRPr>
            </a:lvl1pPr>
          </a:lstStyle>
          <a:p>
            <a:pPr algn="r"/>
            <a:r>
              <a:rPr lang="en-US"/>
              <a:t>HPE internal use only</a:t>
            </a:r>
            <a:endParaRPr lang="en-US" dirty="0"/>
          </a:p>
        </p:txBody>
      </p:sp>
      <p:sp>
        <p:nvSpPr>
          <p:cNvPr id="5" name="Slide Number Placeholder 2">
            <a:extLst>
              <a:ext uri="{FF2B5EF4-FFF2-40B4-BE49-F238E27FC236}">
                <a16:creationId xmlns:a16="http://schemas.microsoft.com/office/drawing/2014/main" id="{0136B64A-A8CA-B4F8-1ED1-53DA9C290E0D}"/>
              </a:ext>
            </a:extLst>
          </p:cNvPr>
          <p:cNvSpPr>
            <a:spLocks noGrp="1"/>
          </p:cNvSpPr>
          <p:nvPr>
            <p:ph type="sldNum" sz="quarter" idx="11"/>
          </p:nvPr>
        </p:nvSpPr>
        <p:spPr>
          <a:xfrm>
            <a:off x="11468100" y="6402310"/>
            <a:ext cx="340782" cy="190500"/>
          </a:xfrm>
          <a:prstGeom prst="rect">
            <a:avLst/>
          </a:prstGeo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19141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4 with Light Picture">
    <p:bg>
      <p:bgPr>
        <a:solidFill>
          <a:schemeClr val="bg1">
            <a:lumMod val="65000"/>
          </a:schemeClr>
        </a:solidFill>
        <a:effectLst/>
      </p:bgPr>
    </p:bg>
    <p:spTree>
      <p:nvGrpSpPr>
        <p:cNvPr id="1" name=""/>
        <p:cNvGrpSpPr/>
        <p:nvPr/>
      </p:nvGrpSpPr>
      <p:grpSpPr>
        <a:xfrm>
          <a:off x="0" y="0"/>
          <a:ext cx="0" cy="0"/>
          <a:chOff x="0" y="0"/>
          <a:chExt cx="0" cy="0"/>
        </a:xfrm>
      </p:grpSpPr>
      <p:pic>
        <p:nvPicPr>
          <p:cNvPr id="3" name="Logo 1" descr="A black background with a black square&#10;&#10;AI-generated content may be incorrect.">
            <a:extLst>
              <a:ext uri="{FF2B5EF4-FFF2-40B4-BE49-F238E27FC236}">
                <a16:creationId xmlns:a16="http://schemas.microsoft.com/office/drawing/2014/main" id="{9E8EFE5D-1C0B-203B-2788-D4F44A09CA01}"/>
              </a:ext>
            </a:extLst>
          </p:cNvPr>
          <p:cNvPicPr>
            <a:picLocks noChangeAspect="1"/>
          </p:cNvPicPr>
          <p:nvPr userDrawn="1"/>
        </p:nvPicPr>
        <p:blipFill>
          <a:blip r:embed="rId2"/>
          <a:stretch>
            <a:fillRect/>
          </a:stretch>
        </p:blipFill>
        <p:spPr>
          <a:xfrm>
            <a:off x="374907" y="384049"/>
            <a:ext cx="1024130" cy="292609"/>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3"/>
          <a:srcRect/>
          <a:stretch/>
        </p:blipFill>
        <p:spPr>
          <a:xfrm>
            <a:off x="0" y="1518948"/>
            <a:ext cx="10934113" cy="5339064"/>
          </a:xfrm>
          <a:prstGeom prst="rect">
            <a:avLst/>
          </a:prstGeom>
        </p:spPr>
      </p:pic>
      <p:sp>
        <p:nvSpPr>
          <p:cNvPr id="5" name="Title 3">
            <a:extLst>
              <a:ext uri="{FF2B5EF4-FFF2-40B4-BE49-F238E27FC236}">
                <a16:creationId xmlns:a16="http://schemas.microsoft.com/office/drawing/2014/main" id="{16C4BC0C-F781-C7F3-DB13-95573E011914}"/>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defRPr>
            </a:lvl1pPr>
          </a:lstStyle>
          <a:p>
            <a:r>
              <a:rPr lang="en-US" dirty="0"/>
              <a:t>Cover 4 (with </a:t>
            </a:r>
            <a:r>
              <a:rPr lang="pl-PL" dirty="0"/>
              <a:t>light </a:t>
            </a:r>
            <a:r>
              <a:rPr lang="en-US" dirty="0"/>
              <a:t>picture)</a:t>
            </a:r>
          </a:p>
        </p:txBody>
      </p:sp>
      <p:sp>
        <p:nvSpPr>
          <p:cNvPr id="6" name="Subtitle 4">
            <a:extLst>
              <a:ext uri="{FF2B5EF4-FFF2-40B4-BE49-F238E27FC236}">
                <a16:creationId xmlns:a16="http://schemas.microsoft.com/office/drawing/2014/main" id="{39A00734-6277-F5E0-8BC7-94A59936524C}"/>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0" name="Text Placeholder 5">
            <a:extLst>
              <a:ext uri="{FF2B5EF4-FFF2-40B4-BE49-F238E27FC236}">
                <a16:creationId xmlns:a16="http://schemas.microsoft.com/office/drawing/2014/main" id="{F9A279D8-C5C5-617D-D9E9-3F2C91E35041}"/>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tx1"/>
                </a:solidFill>
              </a:defRPr>
            </a:lvl1pPr>
          </a:lstStyle>
          <a:p>
            <a:pPr lvl="0"/>
            <a:r>
              <a:rPr lang="en-GB" dirty="0"/>
              <a:t>Date</a:t>
            </a:r>
            <a:endParaRPr lang="en-PL" dirty="0"/>
          </a:p>
        </p:txBody>
      </p:sp>
      <p:sp>
        <p:nvSpPr>
          <p:cNvPr id="11" name="Footer Placeholder 6">
            <a:extLst>
              <a:ext uri="{FF2B5EF4-FFF2-40B4-BE49-F238E27FC236}">
                <a16:creationId xmlns:a16="http://schemas.microsoft.com/office/drawing/2014/main" id="{BAF19323-B1B6-6530-8E5F-08008DC5C117}"/>
              </a:ext>
            </a:extLst>
          </p:cNvPr>
          <p:cNvSpPr>
            <a:spLocks noGrp="1"/>
          </p:cNvSpPr>
          <p:nvPr>
            <p:ph type="ftr" sz="quarter" idx="24"/>
          </p:nvPr>
        </p:nvSpPr>
        <p:spPr>
          <a:xfrm>
            <a:off x="5071873" y="6402310"/>
            <a:ext cx="6217666" cy="190500"/>
          </a:xfrm>
        </p:spPr>
        <p:txBody>
          <a:bodyPr/>
          <a:lstStyle>
            <a:lvl1pPr>
              <a:defRPr>
                <a:solidFill>
                  <a:schemeClr val="tx1"/>
                </a:solidFill>
              </a:defRPr>
            </a:lvl1pPr>
          </a:lstStyle>
          <a:p>
            <a:pPr algn="r"/>
            <a:r>
              <a:rPr lang="en-US"/>
              <a:t>HPE internal use only</a:t>
            </a:r>
            <a:endParaRPr lang="en-US" dirty="0"/>
          </a:p>
        </p:txBody>
      </p:sp>
      <p:sp>
        <p:nvSpPr>
          <p:cNvPr id="12" name="Slide Number Placeholder 7">
            <a:extLst>
              <a:ext uri="{FF2B5EF4-FFF2-40B4-BE49-F238E27FC236}">
                <a16:creationId xmlns:a16="http://schemas.microsoft.com/office/drawing/2014/main" id="{3493C0B3-BBBD-2A83-6022-6CEEC4390C34}"/>
              </a:ext>
            </a:extLst>
          </p:cNvPr>
          <p:cNvSpPr>
            <a:spLocks noGrp="1"/>
          </p:cNvSpPr>
          <p:nvPr>
            <p:ph type="sldNum" sz="quarter" idx="25"/>
          </p:nvPr>
        </p:nvSpPr>
        <p:spPr>
          <a:xfrm>
            <a:off x="11468100" y="6402310"/>
            <a:ext cx="340782" cy="190500"/>
          </a:xfrm>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41689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6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bg>
      <p:bgPr>
        <a:solidFill>
          <a:schemeClr val="bg1">
            <a:lumMod val="50000"/>
          </a:schemeClr>
        </a:solidFill>
        <a:effectLst/>
      </p:bgPr>
    </p:bg>
    <p:spTree>
      <p:nvGrpSpPr>
        <p:cNvPr id="1" name=""/>
        <p:cNvGrpSpPr/>
        <p:nvPr/>
      </p:nvGrpSpPr>
      <p:grpSpPr>
        <a:xfrm>
          <a:off x="0" y="0"/>
          <a:ext cx="0" cy="0"/>
          <a:chOff x="0" y="0"/>
          <a:chExt cx="0" cy="0"/>
        </a:xfrm>
      </p:grpSpPr>
      <p:sp>
        <p:nvSpPr>
          <p:cNvPr id="15" name="Picture Placeholder 1"/>
          <p:cNvSpPr>
            <a:spLocks noGrp="1"/>
          </p:cNvSpPr>
          <p:nvPr>
            <p:ph type="pic" sz="quarter" idx="18" hasCustomPrompt="1"/>
          </p:nvPr>
        </p:nvSpPr>
        <p:spPr>
          <a:xfrm>
            <a:off x="0" y="0"/>
            <a:ext cx="12192000" cy="6858000"/>
          </a:xfrm>
          <a:prstGeom prst="rect">
            <a:avLst/>
          </a:prstGeom>
          <a:ln>
            <a:noFill/>
            <a:miter lim="800000"/>
          </a:ln>
        </p:spPr>
        <p:txBody>
          <a:bodyPr anchor="ctr"/>
          <a:lstStyle>
            <a:lvl1pPr marL="0" indent="0" algn="ctr">
              <a:buNone/>
              <a:defRPr>
                <a:solidFill>
                  <a:schemeClr val="bg1"/>
                </a:solidFill>
                <a:latin typeface="+mn-lt"/>
              </a:defRPr>
            </a:lvl1pPr>
          </a:lstStyle>
          <a:p>
            <a:r>
              <a:rPr lang="en-US" dirty="0"/>
              <a:t>Click to add picture</a:t>
            </a:r>
          </a:p>
        </p:txBody>
      </p:sp>
      <p:sp>
        <p:nvSpPr>
          <p:cNvPr id="2" name="Footer Placeholder 2">
            <a:extLst>
              <a:ext uri="{FF2B5EF4-FFF2-40B4-BE49-F238E27FC236}">
                <a16:creationId xmlns:a16="http://schemas.microsoft.com/office/drawing/2014/main" id="{D56B6084-0FE4-4048-3583-741AE0C95AEC}"/>
              </a:ext>
            </a:extLst>
          </p:cNvPr>
          <p:cNvSpPr>
            <a:spLocks noGrp="1"/>
          </p:cNvSpPr>
          <p:nvPr>
            <p:ph type="ftr" sz="quarter" idx="19"/>
          </p:nvPr>
        </p:nvSpPr>
        <p:spPr>
          <a:xfrm>
            <a:off x="5071873" y="6402310"/>
            <a:ext cx="6217666" cy="190500"/>
          </a:xfrm>
          <a:prstGeom prst="rect">
            <a:avLst/>
          </a:prstGeom>
        </p:spPr>
        <p:txBody>
          <a:bodyPr/>
          <a:lstStyle>
            <a:lvl1pPr>
              <a:defRPr>
                <a:solidFill>
                  <a:schemeClr val="bg1"/>
                </a:solidFill>
              </a:defRPr>
            </a:lvl1pPr>
          </a:lstStyle>
          <a:p>
            <a:pPr algn="r"/>
            <a:r>
              <a:rPr lang="en-US"/>
              <a:t>HPE internal use only</a:t>
            </a:r>
            <a:endParaRPr lang="en-US" dirty="0"/>
          </a:p>
        </p:txBody>
      </p:sp>
      <p:sp>
        <p:nvSpPr>
          <p:cNvPr id="3" name="Slide Number Placeholder 3">
            <a:extLst>
              <a:ext uri="{FF2B5EF4-FFF2-40B4-BE49-F238E27FC236}">
                <a16:creationId xmlns:a16="http://schemas.microsoft.com/office/drawing/2014/main" id="{51FA49D1-EA5E-4BDC-03EF-986C3CB3B92E}"/>
              </a:ext>
            </a:extLst>
          </p:cNvPr>
          <p:cNvSpPr>
            <a:spLocks noGrp="1"/>
          </p:cNvSpPr>
          <p:nvPr>
            <p:ph type="sldNum" sz="quarter" idx="20"/>
          </p:nvPr>
        </p:nvSpPr>
        <p:spPr>
          <a:xfrm>
            <a:off x="11468100" y="6402310"/>
            <a:ext cx="340782" cy="190500"/>
          </a:xfrm>
          <a:prstGeom prst="rect">
            <a:avLst/>
          </a:prstGeo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82853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Quote or Statem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681684-ECDA-2D4D-6FA5-3C9A055396AB}"/>
              </a:ext>
            </a:extLst>
          </p:cNvPr>
          <p:cNvSpPr>
            <a:spLocks noGrp="1"/>
          </p:cNvSpPr>
          <p:nvPr>
            <p:ph type="title" hasCustomPrompt="1"/>
          </p:nvPr>
        </p:nvSpPr>
        <p:spPr>
          <a:xfrm>
            <a:off x="374904" y="2300224"/>
            <a:ext cx="10098780" cy="847538"/>
          </a:xfrm>
        </p:spPr>
        <p:txBody>
          <a:bodyPr/>
          <a:lstStyle>
            <a:lvl1pPr>
              <a:defRPr sz="5500">
                <a:solidFill>
                  <a:schemeClr val="bg1"/>
                </a:solidFill>
              </a:defRPr>
            </a:lvl1pPr>
          </a:lstStyle>
          <a:p>
            <a:r>
              <a:rPr lang="en-US" dirty="0"/>
              <a:t>Big idea statement single line</a:t>
            </a:r>
          </a:p>
        </p:txBody>
      </p:sp>
      <p:sp>
        <p:nvSpPr>
          <p:cNvPr id="5" name="Footer Placeholder 2">
            <a:extLst>
              <a:ext uri="{FF2B5EF4-FFF2-40B4-BE49-F238E27FC236}">
                <a16:creationId xmlns:a16="http://schemas.microsoft.com/office/drawing/2014/main" id="{C8FB6E37-0FE7-F773-ED53-05E6CF898522}"/>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3">
            <a:extLst>
              <a:ext uri="{FF2B5EF4-FFF2-40B4-BE49-F238E27FC236}">
                <a16:creationId xmlns:a16="http://schemas.microsoft.com/office/drawing/2014/main" id="{8244E6A7-5574-1FB1-738B-D7CA24426413}"/>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8061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Quote or Statem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108C54-E34E-00D0-ACDD-7D1C80099A33}"/>
              </a:ext>
            </a:extLst>
          </p:cNvPr>
          <p:cNvSpPr>
            <a:spLocks noGrp="1"/>
          </p:cNvSpPr>
          <p:nvPr>
            <p:ph type="title" hasCustomPrompt="1"/>
          </p:nvPr>
        </p:nvSpPr>
        <p:spPr>
          <a:xfrm>
            <a:off x="374904" y="2304615"/>
            <a:ext cx="9416520" cy="2306296"/>
          </a:xfrm>
        </p:spPr>
        <p:txBody>
          <a:bodyPr/>
          <a:lstStyle>
            <a:lvl1pPr>
              <a:lnSpc>
                <a:spcPct val="85000"/>
              </a:lnSpc>
              <a:defRPr sz="5500" b="0" i="0">
                <a:solidFill>
                  <a:schemeClr val="bg1"/>
                </a:solidFill>
                <a:latin typeface="HPE Graphik Light" pitchFamily="2" charset="77"/>
              </a:defRPr>
            </a:lvl1pPr>
          </a:lstStyle>
          <a:p>
            <a:r>
              <a:rPr lang="en-US" dirty="0"/>
              <a:t>Big idea statement or section header with multiple lines can be placed here</a:t>
            </a:r>
          </a:p>
        </p:txBody>
      </p:sp>
      <p:sp>
        <p:nvSpPr>
          <p:cNvPr id="5" name="Footer Placeholder 2">
            <a:extLst>
              <a:ext uri="{FF2B5EF4-FFF2-40B4-BE49-F238E27FC236}">
                <a16:creationId xmlns:a16="http://schemas.microsoft.com/office/drawing/2014/main" id="{3526CC8A-F3E4-F4DD-937A-DAFDB523BD68}"/>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3">
            <a:extLst>
              <a:ext uri="{FF2B5EF4-FFF2-40B4-BE49-F238E27FC236}">
                <a16:creationId xmlns:a16="http://schemas.microsoft.com/office/drawing/2014/main" id="{4E165339-E8E7-EA98-9BC7-D20E16E008E1}"/>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9194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Quote or Statemen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D70211-794C-7055-6DAA-7CA014EF897A}"/>
              </a:ext>
            </a:extLst>
          </p:cNvPr>
          <p:cNvSpPr>
            <a:spLocks noGrp="1"/>
          </p:cNvSpPr>
          <p:nvPr>
            <p:ph type="title" hasCustomPrompt="1"/>
          </p:nvPr>
        </p:nvSpPr>
        <p:spPr>
          <a:xfrm>
            <a:off x="374904" y="2300224"/>
            <a:ext cx="10098780" cy="847538"/>
          </a:xfrm>
        </p:spPr>
        <p:txBody>
          <a:bodyPr/>
          <a:lstStyle>
            <a:lvl1pPr>
              <a:defRPr sz="5500">
                <a:solidFill>
                  <a:schemeClr val="bg1"/>
                </a:solidFill>
              </a:defRPr>
            </a:lvl1pPr>
          </a:lstStyle>
          <a:p>
            <a:r>
              <a:rPr lang="en-US" dirty="0"/>
              <a:t>Big idea statement single line</a:t>
            </a:r>
          </a:p>
        </p:txBody>
      </p:sp>
      <p:sp>
        <p:nvSpPr>
          <p:cNvPr id="5" name="Footer Placeholder 2">
            <a:extLst>
              <a:ext uri="{FF2B5EF4-FFF2-40B4-BE49-F238E27FC236}">
                <a16:creationId xmlns:a16="http://schemas.microsoft.com/office/drawing/2014/main" id="{67AA585A-BF93-4970-1847-0257C22C415E}"/>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6" name="Slide Number Placeholder 3">
            <a:extLst>
              <a:ext uri="{FF2B5EF4-FFF2-40B4-BE49-F238E27FC236}">
                <a16:creationId xmlns:a16="http://schemas.microsoft.com/office/drawing/2014/main" id="{D7D753D1-DFBC-98C9-3AA3-0D340D09FD94}"/>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86552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Quote or Statement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0FA1C0-633B-83B4-F934-A35F41CAA527}"/>
              </a:ext>
            </a:extLst>
          </p:cNvPr>
          <p:cNvSpPr>
            <a:spLocks noGrp="1"/>
          </p:cNvSpPr>
          <p:nvPr>
            <p:ph type="title" hasCustomPrompt="1"/>
          </p:nvPr>
        </p:nvSpPr>
        <p:spPr>
          <a:xfrm>
            <a:off x="374904" y="2304288"/>
            <a:ext cx="9457413" cy="2304288"/>
          </a:xfrm>
        </p:spPr>
        <p:txBody>
          <a:bodyPr/>
          <a:lstStyle>
            <a:lvl1pPr>
              <a:lnSpc>
                <a:spcPct val="85000"/>
              </a:lnSpc>
              <a:defRPr sz="5500" b="0" i="0">
                <a:solidFill>
                  <a:schemeClr val="bg1"/>
                </a:solidFill>
                <a:latin typeface="HPE Graphik Light" pitchFamily="2" charset="77"/>
              </a:defRPr>
            </a:lvl1pPr>
          </a:lstStyle>
          <a:p>
            <a:r>
              <a:rPr lang="en-US" dirty="0"/>
              <a:t>Big idea statement or section header with multiple lines can be placed here</a:t>
            </a:r>
          </a:p>
        </p:txBody>
      </p:sp>
      <p:sp>
        <p:nvSpPr>
          <p:cNvPr id="5" name="Footer Placeholder 2">
            <a:extLst>
              <a:ext uri="{FF2B5EF4-FFF2-40B4-BE49-F238E27FC236}">
                <a16:creationId xmlns:a16="http://schemas.microsoft.com/office/drawing/2014/main" id="{E1079A4A-D7F6-6282-735D-3FFB105C2F82}"/>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3">
            <a:extLst>
              <a:ext uri="{FF2B5EF4-FFF2-40B4-BE49-F238E27FC236}">
                <a16:creationId xmlns:a16="http://schemas.microsoft.com/office/drawing/2014/main" id="{BB3C246F-4800-C616-DC8D-CF6CC8DEBD05}"/>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58287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xt, Quote or Statement 4">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0FA1C0-633B-83B4-F934-A35F41CAA527}"/>
              </a:ext>
            </a:extLst>
          </p:cNvPr>
          <p:cNvSpPr>
            <a:spLocks noGrp="1"/>
          </p:cNvSpPr>
          <p:nvPr>
            <p:ph type="title" hasCustomPrompt="1"/>
          </p:nvPr>
        </p:nvSpPr>
        <p:spPr>
          <a:xfrm>
            <a:off x="374904" y="699931"/>
            <a:ext cx="6042521" cy="2304288"/>
          </a:xfrm>
        </p:spPr>
        <p:txBody>
          <a:bodyPr/>
          <a:lstStyle>
            <a:lvl1pPr>
              <a:lnSpc>
                <a:spcPct val="85000"/>
              </a:lnSpc>
              <a:defRPr sz="5500" b="0" i="0">
                <a:solidFill>
                  <a:schemeClr val="bg1"/>
                </a:solidFill>
                <a:latin typeface="HPE Graphik Light" pitchFamily="2" charset="77"/>
              </a:defRPr>
            </a:lvl1pPr>
          </a:lstStyle>
          <a:p>
            <a:r>
              <a:rPr lang="en-US" dirty="0"/>
              <a:t>Big idea statement or section header with multiple lines can be placed here</a:t>
            </a:r>
          </a:p>
        </p:txBody>
      </p:sp>
      <p:sp>
        <p:nvSpPr>
          <p:cNvPr id="5" name="Footer Placeholder 2">
            <a:extLst>
              <a:ext uri="{FF2B5EF4-FFF2-40B4-BE49-F238E27FC236}">
                <a16:creationId xmlns:a16="http://schemas.microsoft.com/office/drawing/2014/main" id="{E1079A4A-D7F6-6282-735D-3FFB105C2F82}"/>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3">
            <a:extLst>
              <a:ext uri="{FF2B5EF4-FFF2-40B4-BE49-F238E27FC236}">
                <a16:creationId xmlns:a16="http://schemas.microsoft.com/office/drawing/2014/main" id="{BB3C246F-4800-C616-DC8D-CF6CC8DEBD05}"/>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
        <p:nvSpPr>
          <p:cNvPr id="17" name="Freeform 16">
            <a:extLst>
              <a:ext uri="{FF2B5EF4-FFF2-40B4-BE49-F238E27FC236}">
                <a16:creationId xmlns:a16="http://schemas.microsoft.com/office/drawing/2014/main" id="{F92BB671-592C-78EB-23E8-545946FC4120}"/>
              </a:ext>
            </a:extLst>
          </p:cNvPr>
          <p:cNvSpPr/>
          <p:nvPr userDrawn="1"/>
        </p:nvSpPr>
        <p:spPr>
          <a:xfrm>
            <a:off x="4183614" y="1"/>
            <a:ext cx="6939488" cy="6858001"/>
          </a:xfrm>
          <a:custGeom>
            <a:avLst/>
            <a:gdLst>
              <a:gd name="csX0" fmla="*/ 817283 w 6939488"/>
              <a:gd name="csY0" fmla="*/ 0 h 6858001"/>
              <a:gd name="csX1" fmla="*/ 3872323 w 6939488"/>
              <a:gd name="csY1" fmla="*/ 0 h 6858001"/>
              <a:gd name="csX2" fmla="*/ 6939488 w 6939488"/>
              <a:gd name="csY2" fmla="*/ 3025862 h 6858001"/>
              <a:gd name="csX3" fmla="*/ 3055040 w 6939488"/>
              <a:gd name="csY3" fmla="*/ 6858001 h 6858001"/>
              <a:gd name="csX4" fmla="*/ 0 w 6939488"/>
              <a:gd name="csY4" fmla="*/ 6858001 h 6858001"/>
              <a:gd name="csX5" fmla="*/ 3884448 w 6939488"/>
              <a:gd name="csY5" fmla="*/ 3025862 h 6858001"/>
            </a:gdLst>
            <a:ahLst/>
            <a:cxnLst>
              <a:cxn ang="0">
                <a:pos x="csX0" y="csY0"/>
              </a:cxn>
              <a:cxn ang="0">
                <a:pos x="csX1" y="csY1"/>
              </a:cxn>
              <a:cxn ang="0">
                <a:pos x="csX2" y="csY2"/>
              </a:cxn>
              <a:cxn ang="0">
                <a:pos x="csX3" y="csY3"/>
              </a:cxn>
              <a:cxn ang="0">
                <a:pos x="csX4" y="csY4"/>
              </a:cxn>
              <a:cxn ang="0">
                <a:pos x="csX5" y="csY5"/>
              </a:cxn>
            </a:cxnLst>
            <a:rect l="l" t="t" r="r" b="b"/>
            <a:pathLst>
              <a:path w="6939488" h="6858001">
                <a:moveTo>
                  <a:pt x="817283" y="0"/>
                </a:moveTo>
                <a:lnTo>
                  <a:pt x="3872323" y="0"/>
                </a:lnTo>
                <a:lnTo>
                  <a:pt x="6939488" y="3025862"/>
                </a:lnTo>
                <a:lnTo>
                  <a:pt x="3055040" y="6858001"/>
                </a:lnTo>
                <a:lnTo>
                  <a:pt x="0" y="6858001"/>
                </a:lnTo>
                <a:lnTo>
                  <a:pt x="3884448" y="3025862"/>
                </a:lnTo>
                <a:close/>
              </a:path>
            </a:pathLst>
          </a:custGeom>
          <a:gradFill flip="none" rotWithShape="1">
            <a:gsLst>
              <a:gs pos="0">
                <a:schemeClr val="accent1"/>
              </a:gs>
              <a:gs pos="20000">
                <a:schemeClr val="accent1">
                  <a:alpha val="51595"/>
                </a:schemeClr>
              </a:gs>
              <a:gs pos="79000">
                <a:schemeClr val="tx1">
                  <a:alpha val="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343772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Quote or Statement 5">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884263-B940-48BC-CD34-3077FB4780DC}"/>
              </a:ext>
            </a:extLst>
          </p:cNvPr>
          <p:cNvSpPr>
            <a:spLocks noGrp="1"/>
          </p:cNvSpPr>
          <p:nvPr>
            <p:ph type="title" hasCustomPrompt="1"/>
          </p:nvPr>
        </p:nvSpPr>
        <p:spPr>
          <a:xfrm>
            <a:off x="7747254" y="374650"/>
            <a:ext cx="4062159" cy="3553883"/>
          </a:xfrm>
        </p:spPr>
        <p:txBody>
          <a:bodyPr anchor="t"/>
          <a:lstStyle>
            <a:lvl1pPr>
              <a:lnSpc>
                <a:spcPct val="90000"/>
              </a:lnSpc>
              <a:defRPr sz="4000" b="0" i="0">
                <a:solidFill>
                  <a:schemeClr val="bg1"/>
                </a:solidFill>
                <a:latin typeface="HPE Graphik Light" pitchFamily="2" charset="77"/>
              </a:defRPr>
            </a:lvl1pPr>
          </a:lstStyle>
          <a:p>
            <a:r>
              <a:rPr lang="en-US" dirty="0"/>
              <a:t>Big idea</a:t>
            </a:r>
            <a:br>
              <a:rPr lang="en-US" dirty="0"/>
            </a:br>
            <a:r>
              <a:rPr lang="en-US" dirty="0"/>
              <a:t>statement with</a:t>
            </a:r>
            <a:br>
              <a:rPr lang="en-US" dirty="0"/>
            </a:br>
            <a:r>
              <a:rPr lang="en-US" dirty="0"/>
              <a:t>multiple lines</a:t>
            </a:r>
            <a:br>
              <a:rPr lang="en-US" dirty="0"/>
            </a:br>
            <a:r>
              <a:rPr lang="en-US" dirty="0"/>
              <a:t>placed here</a:t>
            </a:r>
            <a:br>
              <a:rPr lang="en-US" dirty="0"/>
            </a:br>
            <a:r>
              <a:rPr lang="en-US" dirty="0"/>
              <a:t>lorem ipsum</a:t>
            </a:r>
            <a:br>
              <a:rPr lang="en-US" dirty="0"/>
            </a:br>
            <a:r>
              <a:rPr lang="en-US" dirty="0"/>
              <a:t>dolor sit </a:t>
            </a:r>
            <a:r>
              <a:rPr lang="en-US" dirty="0" err="1"/>
              <a:t>amet</a:t>
            </a:r>
            <a:endParaRPr lang="en-US" dirty="0"/>
          </a:p>
        </p:txBody>
      </p:sp>
      <p:sp>
        <p:nvSpPr>
          <p:cNvPr id="5" name="Footer Placeholder 2">
            <a:extLst>
              <a:ext uri="{FF2B5EF4-FFF2-40B4-BE49-F238E27FC236}">
                <a16:creationId xmlns:a16="http://schemas.microsoft.com/office/drawing/2014/main" id="{7178D39F-AF24-2C1C-BC88-00C7755B7F02}"/>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3">
            <a:extLst>
              <a:ext uri="{FF2B5EF4-FFF2-40B4-BE49-F238E27FC236}">
                <a16:creationId xmlns:a16="http://schemas.microsoft.com/office/drawing/2014/main" id="{322CDF5D-90F5-8D39-42E1-D71911A2BB15}"/>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2415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Quote or Statement 6">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69DDB5-5522-5AA8-7D92-62B7BF2F15F4}"/>
              </a:ext>
            </a:extLst>
          </p:cNvPr>
          <p:cNvSpPr>
            <a:spLocks noGrp="1"/>
          </p:cNvSpPr>
          <p:nvPr>
            <p:ph type="title" hasCustomPrompt="1"/>
          </p:nvPr>
        </p:nvSpPr>
        <p:spPr>
          <a:xfrm>
            <a:off x="374904" y="2304289"/>
            <a:ext cx="5676900" cy="3747262"/>
          </a:xfrm>
        </p:spPr>
        <p:txBody>
          <a:bodyPr anchor="t">
            <a:noAutofit/>
          </a:bodyPr>
          <a:lstStyle>
            <a:lvl1pPr>
              <a:lnSpc>
                <a:spcPct val="90000"/>
              </a:lnSpc>
              <a:defRPr sz="5000" b="0" i="0">
                <a:solidFill>
                  <a:schemeClr val="bg1"/>
                </a:solidFill>
                <a:latin typeface="HPE Graphik Light" pitchFamily="2" charset="77"/>
              </a:defRPr>
            </a:lvl1pPr>
          </a:lstStyle>
          <a:p>
            <a:pPr algn="l"/>
            <a:r>
              <a:rPr lang="en-US" dirty="0"/>
              <a:t>Big idea statement with multiple lines placed here</a:t>
            </a:r>
            <a:br>
              <a:rPr lang="en-US" dirty="0"/>
            </a:br>
            <a:r>
              <a:rPr lang="en-US" dirty="0"/>
              <a:t>lorem ipsum dolor</a:t>
            </a:r>
          </a:p>
        </p:txBody>
      </p:sp>
      <p:sp>
        <p:nvSpPr>
          <p:cNvPr id="6" name="Footer Placeholder 2">
            <a:extLst>
              <a:ext uri="{FF2B5EF4-FFF2-40B4-BE49-F238E27FC236}">
                <a16:creationId xmlns:a16="http://schemas.microsoft.com/office/drawing/2014/main" id="{D39077F8-5FB5-C830-44AE-1FB9A9D93FFC}"/>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3">
            <a:extLst>
              <a:ext uri="{FF2B5EF4-FFF2-40B4-BE49-F238E27FC236}">
                <a16:creationId xmlns:a16="http://schemas.microsoft.com/office/drawing/2014/main" id="{41F63E20-583B-616E-0E94-3B44997F68B0}"/>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65723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44DD-B9EB-0244-536A-90A12E6BBAB9}"/>
              </a:ext>
            </a:extLst>
          </p:cNvPr>
          <p:cNvSpPr>
            <a:spLocks noGrp="1"/>
          </p:cNvSpPr>
          <p:nvPr>
            <p:ph type="title" hasCustomPrompt="1"/>
          </p:nvPr>
        </p:nvSpPr>
        <p:spPr>
          <a:xfrm>
            <a:off x="374903" y="2449576"/>
            <a:ext cx="8188525" cy="875899"/>
          </a:xfrm>
        </p:spPr>
        <p:txBody>
          <a:bodyPr lIns="0" tIns="0" rIns="0" bIns="0" anchor="b"/>
          <a:lstStyle>
            <a:lvl1pPr>
              <a:lnSpc>
                <a:spcPct val="90000"/>
              </a:lnSpc>
              <a:spcBef>
                <a:spcPct val="0"/>
              </a:spcBef>
              <a:spcAft>
                <a:spcPts val="0"/>
              </a:spcAft>
              <a:defRPr sz="5600">
                <a:solidFill>
                  <a:schemeClr val="bg1"/>
                </a:solidFill>
              </a:defRPr>
            </a:lvl1pPr>
          </a:lstStyle>
          <a:p>
            <a:r>
              <a:rPr lang="en-US" dirty="0"/>
              <a:t>Thank </a:t>
            </a:r>
            <a:r>
              <a:rPr lang="pl-PL" dirty="0"/>
              <a:t>Y</a:t>
            </a:r>
            <a:r>
              <a:rPr lang="en-US" dirty="0" err="1"/>
              <a:t>ou</a:t>
            </a:r>
            <a:endParaRPr lang="en-US" dirty="0"/>
          </a:p>
        </p:txBody>
      </p:sp>
      <p:sp>
        <p:nvSpPr>
          <p:cNvPr id="4" name="Speaker Information 2">
            <a:extLst>
              <a:ext uri="{FF2B5EF4-FFF2-40B4-BE49-F238E27FC236}">
                <a16:creationId xmlns:a16="http://schemas.microsoft.com/office/drawing/2014/main" id="{D8C82615-9FE3-EDFA-6F97-C8F26735E66E}"/>
              </a:ext>
            </a:extLst>
          </p:cNvPr>
          <p:cNvSpPr>
            <a:spLocks noGrp="1"/>
          </p:cNvSpPr>
          <p:nvPr>
            <p:ph type="body" sz="quarter" idx="13" hasCustomPrompt="1"/>
          </p:nvPr>
        </p:nvSpPr>
        <p:spPr>
          <a:xfrm>
            <a:off x="383433" y="3392391"/>
            <a:ext cx="8188525" cy="876300"/>
          </a:xfrm>
          <a:prstGeom prst="rect">
            <a:avLst/>
          </a:prstGeom>
        </p:spPr>
        <p:txBody>
          <a:bodyPr lIns="0" tIns="45720" rIns="0" bIns="45720">
            <a:noAutofit/>
          </a:bodyPr>
          <a:lstStyle>
            <a:lvl1pPr marL="0" indent="0">
              <a:lnSpc>
                <a:spcPct val="100000"/>
              </a:lnSpc>
              <a:spcBef>
                <a:spcPts val="0"/>
              </a:spcBef>
              <a:spcAft>
                <a:spcPts val="0"/>
              </a:spcAft>
              <a:buNone/>
              <a:defRPr sz="15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5" name="Footer Placeholder 3">
            <a:extLst>
              <a:ext uri="{FF2B5EF4-FFF2-40B4-BE49-F238E27FC236}">
                <a16:creationId xmlns:a16="http://schemas.microsoft.com/office/drawing/2014/main" id="{FCA7C75A-E583-3ECE-3BC3-3DF396CF8890}"/>
              </a:ext>
            </a:extLst>
          </p:cNvPr>
          <p:cNvSpPr>
            <a:spLocks noGrp="1"/>
          </p:cNvSpPr>
          <p:nvPr>
            <p:ph type="ftr" sz="quarter" idx="14"/>
          </p:nvPr>
        </p:nvSpPr>
        <p:spPr>
          <a:xfrm>
            <a:off x="5592973" y="6192760"/>
            <a:ext cx="6217666" cy="190500"/>
          </a:xfrm>
        </p:spPr>
        <p:txBody>
          <a:bodyPr/>
          <a:lstStyle>
            <a:lvl1pPr>
              <a:defRPr sz="900">
                <a:solidFill>
                  <a:schemeClr val="bg1"/>
                </a:solidFill>
              </a:defRPr>
            </a:lvl1pPr>
          </a:lstStyle>
          <a:p>
            <a:pPr algn="r"/>
            <a:r>
              <a:rPr lang="en-US"/>
              <a:t>HPE internal use only</a:t>
            </a:r>
            <a:endParaRPr lang="en-US" dirty="0"/>
          </a:p>
        </p:txBody>
      </p:sp>
      <p:sp>
        <p:nvSpPr>
          <p:cNvPr id="6" name="Text Placeholder 4">
            <a:extLst>
              <a:ext uri="{FF2B5EF4-FFF2-40B4-BE49-F238E27FC236}">
                <a16:creationId xmlns:a16="http://schemas.microsoft.com/office/drawing/2014/main" id="{B7D0A73E-EBAF-F15A-A0BA-F5E72E3A1396}"/>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dirty="0">
                <a:solidFill>
                  <a:schemeClr val="bg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bg1"/>
                </a:solidFill>
                <a:effectLst/>
                <a:latin typeface="+mn-lt"/>
                <a:ea typeface="Times New Roman" panose="02020603050405020304" pitchFamily="18" charset="0"/>
                <a:cs typeface="Times New Roman" panose="02020603050405020304" pitchFamily="18" charset="0"/>
              </a:rPr>
              <a:pPr algn="r"/>
              <a:t>2026</a:t>
            </a:fld>
            <a:r>
              <a:rPr lang="en-US" sz="900" dirty="0">
                <a:solidFill>
                  <a:schemeClr val="bg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15308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4 with Dark Picture">
    <p:bg>
      <p:bgPr>
        <a:solidFill>
          <a:schemeClr val="tx1"/>
        </a:solidFill>
        <a:effectLst/>
      </p:bgPr>
    </p:bg>
    <p:spTree>
      <p:nvGrpSpPr>
        <p:cNvPr id="1" name=""/>
        <p:cNvGrpSpPr/>
        <p:nvPr/>
      </p:nvGrpSpPr>
      <p:grpSpPr>
        <a:xfrm>
          <a:off x="0" y="0"/>
          <a:ext cx="0" cy="0"/>
          <a:chOff x="0" y="0"/>
          <a:chExt cx="0" cy="0"/>
        </a:xfrm>
      </p:grpSpPr>
      <p:pic>
        <p:nvPicPr>
          <p:cNvPr id="4" name="Picture 3" descr="Close-up of a sphere&#10;&#10;AI-generated content may be incorrect.">
            <a:extLst>
              <a:ext uri="{FF2B5EF4-FFF2-40B4-BE49-F238E27FC236}">
                <a16:creationId xmlns:a16="http://schemas.microsoft.com/office/drawing/2014/main" id="{72B8B778-E30D-89C4-6181-C1000548234D}"/>
              </a:ext>
            </a:extLst>
          </p:cNvPr>
          <p:cNvPicPr>
            <a:picLocks noChangeAspect="1"/>
          </p:cNvPicPr>
          <p:nvPr userDrawn="1"/>
        </p:nvPicPr>
        <p:blipFill>
          <a:blip r:embed="rId2">
            <a:alphaModFix amt="81000"/>
          </a:blip>
          <a:stretch>
            <a:fillRect/>
          </a:stretch>
        </p:blipFill>
        <p:spPr>
          <a:xfrm>
            <a:off x="0" y="0"/>
            <a:ext cx="12192000" cy="6858000"/>
          </a:xfrm>
          <a:prstGeom prst="rect">
            <a:avLst/>
          </a:prstGeom>
        </p:spPr>
      </p:pic>
      <p:pic>
        <p:nvPicPr>
          <p:cNvPr id="3" name="Logo 1">
            <a:extLst>
              <a:ext uri="{FF2B5EF4-FFF2-40B4-BE49-F238E27FC236}">
                <a16:creationId xmlns:a16="http://schemas.microsoft.com/office/drawing/2014/main" id="{90C416B6-8942-F725-5360-F866FC4DBAE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4907" y="388783"/>
            <a:ext cx="1019648" cy="291328"/>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5"/>
          <a:srcRect/>
          <a:stretch/>
        </p:blipFill>
        <p:spPr>
          <a:xfrm>
            <a:off x="0" y="1518948"/>
            <a:ext cx="10934113" cy="5339064"/>
          </a:xfrm>
          <a:prstGeom prst="rect">
            <a:avLst/>
          </a:prstGeom>
        </p:spPr>
      </p:pic>
      <p:sp>
        <p:nvSpPr>
          <p:cNvPr id="6" name="Title 3">
            <a:extLst>
              <a:ext uri="{FF2B5EF4-FFF2-40B4-BE49-F238E27FC236}">
                <a16:creationId xmlns:a16="http://schemas.microsoft.com/office/drawing/2014/main" id="{FE143FAF-01B4-C3E7-95E8-FEE1DC5194D0}"/>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dirty="0"/>
              <a:t>Cover 4 (with dark picture)</a:t>
            </a:r>
          </a:p>
        </p:txBody>
      </p:sp>
      <p:sp>
        <p:nvSpPr>
          <p:cNvPr id="10" name="Subtitle 4">
            <a:extLst>
              <a:ext uri="{FF2B5EF4-FFF2-40B4-BE49-F238E27FC236}">
                <a16:creationId xmlns:a16="http://schemas.microsoft.com/office/drawing/2014/main" id="{B225C9A1-45DB-E186-26F7-3371EA3EA3E4}"/>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1" name="Text Placeholder 5">
            <a:extLst>
              <a:ext uri="{FF2B5EF4-FFF2-40B4-BE49-F238E27FC236}">
                <a16:creationId xmlns:a16="http://schemas.microsoft.com/office/drawing/2014/main" id="{4A98A871-FE7C-49C5-7AA0-C2E1DFAF42C1}"/>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bg1"/>
                </a:solidFill>
              </a:defRPr>
            </a:lvl1pPr>
          </a:lstStyle>
          <a:p>
            <a:pPr lvl="0"/>
            <a:r>
              <a:rPr lang="en-GB" dirty="0"/>
              <a:t>Date</a:t>
            </a:r>
            <a:endParaRPr lang="en-PL" dirty="0"/>
          </a:p>
        </p:txBody>
      </p:sp>
      <p:sp>
        <p:nvSpPr>
          <p:cNvPr id="12" name="Footer Placeholder 6">
            <a:extLst>
              <a:ext uri="{FF2B5EF4-FFF2-40B4-BE49-F238E27FC236}">
                <a16:creationId xmlns:a16="http://schemas.microsoft.com/office/drawing/2014/main" id="{0CAD2074-99FC-2210-F4AE-EEF686EDF79C}"/>
              </a:ext>
            </a:extLst>
          </p:cNvPr>
          <p:cNvSpPr>
            <a:spLocks noGrp="1"/>
          </p:cNvSpPr>
          <p:nvPr>
            <p:ph type="ftr" sz="quarter" idx="2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4" name="Slide Number Placeholder 7">
            <a:extLst>
              <a:ext uri="{FF2B5EF4-FFF2-40B4-BE49-F238E27FC236}">
                <a16:creationId xmlns:a16="http://schemas.microsoft.com/office/drawing/2014/main" id="{95DE8206-8766-76A0-66D7-681C7A88715F}"/>
              </a:ext>
            </a:extLst>
          </p:cNvPr>
          <p:cNvSpPr>
            <a:spLocks noGrp="1"/>
          </p:cNvSpPr>
          <p:nvPr>
            <p:ph type="sldNum" sz="quarter" idx="2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89061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with Light Picture">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Element 1" descr="A green and grey gradient&#10;&#10;AI-generated content may be incorrect.">
            <a:extLst>
              <a:ext uri="{FF2B5EF4-FFF2-40B4-BE49-F238E27FC236}">
                <a16:creationId xmlns:a16="http://schemas.microsoft.com/office/drawing/2014/main" id="{D1B676B2-05D0-95B1-089B-ACC03A104C65}"/>
              </a:ext>
            </a:extLst>
          </p:cNvPr>
          <p:cNvPicPr>
            <a:picLocks noChangeAspect="1"/>
          </p:cNvPicPr>
          <p:nvPr userDrawn="1"/>
        </p:nvPicPr>
        <p:blipFill>
          <a:blip r:embed="rId2">
            <a:alphaModFix amt="85000"/>
          </a:blip>
          <a:stretch>
            <a:fillRect/>
          </a:stretch>
        </p:blipFill>
        <p:spPr>
          <a:xfrm>
            <a:off x="0" y="1371600"/>
            <a:ext cx="10819505" cy="4114800"/>
          </a:xfrm>
          <a:prstGeom prst="rect">
            <a:avLst/>
          </a:prstGeom>
        </p:spPr>
      </p:pic>
      <p:sp>
        <p:nvSpPr>
          <p:cNvPr id="4" name="Title 2">
            <a:extLst>
              <a:ext uri="{FF2B5EF4-FFF2-40B4-BE49-F238E27FC236}">
                <a16:creationId xmlns:a16="http://schemas.microsoft.com/office/drawing/2014/main" id="{78BE1158-83F2-4D65-D9FD-4B2D643DB865}"/>
              </a:ext>
            </a:extLst>
          </p:cNvPr>
          <p:cNvSpPr>
            <a:spLocks noGrp="1"/>
          </p:cNvSpPr>
          <p:nvPr>
            <p:ph type="title" hasCustomPrompt="1"/>
          </p:nvPr>
        </p:nvSpPr>
        <p:spPr>
          <a:xfrm>
            <a:off x="374903" y="2449576"/>
            <a:ext cx="9359900" cy="875899"/>
          </a:xfrm>
        </p:spPr>
        <p:txBody>
          <a:bodyPr lIns="0" tIns="0" rIns="0" bIns="0" anchor="b"/>
          <a:lstStyle>
            <a:lvl1pPr>
              <a:lnSpc>
                <a:spcPct val="90000"/>
              </a:lnSpc>
              <a:spcBef>
                <a:spcPct val="0"/>
              </a:spcBef>
              <a:spcAft>
                <a:spcPts val="0"/>
              </a:spcAft>
              <a:defRPr sz="5600">
                <a:solidFill>
                  <a:schemeClr val="tx1"/>
                </a:solidFill>
              </a:defRPr>
            </a:lvl1pPr>
          </a:lstStyle>
          <a:p>
            <a:r>
              <a:rPr lang="en-US" dirty="0"/>
              <a:t>Thank </a:t>
            </a:r>
            <a:r>
              <a:rPr lang="pl-PL" dirty="0"/>
              <a:t>Y</a:t>
            </a:r>
            <a:r>
              <a:rPr lang="en-US" dirty="0" err="1"/>
              <a:t>ou</a:t>
            </a:r>
            <a:r>
              <a:rPr lang="en-US" dirty="0"/>
              <a:t> (</a:t>
            </a:r>
            <a:r>
              <a:rPr lang="pl-PL" dirty="0"/>
              <a:t>light</a:t>
            </a:r>
            <a:r>
              <a:rPr lang="en-US" dirty="0"/>
              <a:t> picture)</a:t>
            </a:r>
          </a:p>
        </p:txBody>
      </p:sp>
      <p:sp>
        <p:nvSpPr>
          <p:cNvPr id="7" name="Text Placeholder 3">
            <a:extLst>
              <a:ext uri="{FF2B5EF4-FFF2-40B4-BE49-F238E27FC236}">
                <a16:creationId xmlns:a16="http://schemas.microsoft.com/office/drawing/2014/main" id="{443A3405-5607-FC12-3510-74194B7AB9F6}"/>
              </a:ext>
            </a:extLst>
          </p:cNvPr>
          <p:cNvSpPr>
            <a:spLocks noGrp="1"/>
          </p:cNvSpPr>
          <p:nvPr>
            <p:ph type="body" sz="quarter" idx="12" hasCustomPrompt="1"/>
          </p:nvPr>
        </p:nvSpPr>
        <p:spPr>
          <a:xfrm>
            <a:off x="383432"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tx1"/>
                </a:solidFill>
              </a:defRPr>
            </a:lvl1pPr>
          </a:lstStyle>
          <a:p>
            <a:r>
              <a:rPr lang="en-US" dirty="0"/>
              <a:t>Speaker contact information</a:t>
            </a:r>
          </a:p>
        </p:txBody>
      </p:sp>
      <p:sp>
        <p:nvSpPr>
          <p:cNvPr id="9" name="Footer Placeholder 4">
            <a:extLst>
              <a:ext uri="{FF2B5EF4-FFF2-40B4-BE49-F238E27FC236}">
                <a16:creationId xmlns:a16="http://schemas.microsoft.com/office/drawing/2014/main" id="{AECD0FE2-8793-ECFD-C7A3-550EAE1B0733}"/>
              </a:ext>
            </a:extLst>
          </p:cNvPr>
          <p:cNvSpPr>
            <a:spLocks noGrp="1"/>
          </p:cNvSpPr>
          <p:nvPr>
            <p:ph type="ftr" sz="quarter" idx="14"/>
          </p:nvPr>
        </p:nvSpPr>
        <p:spPr>
          <a:xfrm>
            <a:off x="5592973" y="6192760"/>
            <a:ext cx="6217666" cy="190500"/>
          </a:xfrm>
        </p:spPr>
        <p:txBody>
          <a:bodyPr/>
          <a:lstStyle>
            <a:lvl1pPr>
              <a:defRPr sz="900">
                <a:solidFill>
                  <a:schemeClr val="tx1"/>
                </a:solidFill>
              </a:defRPr>
            </a:lvl1pPr>
          </a:lstStyle>
          <a:p>
            <a:pPr algn="r"/>
            <a:r>
              <a:rPr lang="en-US"/>
              <a:t>HPE internal use only</a:t>
            </a:r>
            <a:endParaRPr lang="en-US" dirty="0"/>
          </a:p>
        </p:txBody>
      </p:sp>
      <p:sp>
        <p:nvSpPr>
          <p:cNvPr id="10" name="Text Placeholder 5">
            <a:extLst>
              <a:ext uri="{FF2B5EF4-FFF2-40B4-BE49-F238E27FC236}">
                <a16:creationId xmlns:a16="http://schemas.microsoft.com/office/drawing/2014/main" id="{14DCFECE-30F7-6B67-116F-1BEC46710781}"/>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dirty="0">
                <a:solidFill>
                  <a:schemeClr val="tx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tx1"/>
                </a:solidFill>
                <a:effectLst/>
                <a:latin typeface="+mn-lt"/>
                <a:ea typeface="Times New Roman" panose="02020603050405020304" pitchFamily="18" charset="0"/>
                <a:cs typeface="Times New Roman" panose="02020603050405020304" pitchFamily="18" charset="0"/>
              </a:rPr>
              <a:pPr algn="r"/>
              <a:t>2026</a:t>
            </a:fld>
            <a:r>
              <a:rPr lang="en-US" sz="900" dirty="0">
                <a:solidFill>
                  <a:schemeClr val="tx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9803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with Dark Picture">
    <p:bg>
      <p:bgPr>
        <a:solidFill>
          <a:schemeClr val="tx1"/>
        </a:solidFill>
        <a:effectLst/>
      </p:bgPr>
    </p:bg>
    <p:spTree>
      <p:nvGrpSpPr>
        <p:cNvPr id="1" name=""/>
        <p:cNvGrpSpPr/>
        <p:nvPr/>
      </p:nvGrpSpPr>
      <p:grpSpPr>
        <a:xfrm>
          <a:off x="0" y="0"/>
          <a:ext cx="0" cy="0"/>
          <a:chOff x="0" y="0"/>
          <a:chExt cx="0" cy="0"/>
        </a:xfrm>
      </p:grpSpPr>
      <p:pic>
        <p:nvPicPr>
          <p:cNvPr id="9" name="Picture 8" descr="A close up of a colorful surface&#10;&#10;AI-generated content may be incorrect.">
            <a:extLst>
              <a:ext uri="{FF2B5EF4-FFF2-40B4-BE49-F238E27FC236}">
                <a16:creationId xmlns:a16="http://schemas.microsoft.com/office/drawing/2014/main" id="{53E8FBB2-1F34-3527-3CC9-2A70D3B1A831}"/>
              </a:ext>
            </a:extLst>
          </p:cNvPr>
          <p:cNvPicPr>
            <a:picLocks noChangeAspect="1"/>
          </p:cNvPicPr>
          <p:nvPr userDrawn="1"/>
        </p:nvPicPr>
        <p:blipFill>
          <a:blip r:embed="rId2">
            <a:alphaModFix amt="53000"/>
          </a:blip>
          <a:stretch>
            <a:fillRect/>
          </a:stretch>
        </p:blipFill>
        <p:spPr>
          <a:xfrm rot="10800000">
            <a:off x="0" y="0"/>
            <a:ext cx="12192000" cy="6858000"/>
          </a:xfrm>
          <a:prstGeom prst="rect">
            <a:avLst/>
          </a:prstGeom>
        </p:spPr>
      </p:pic>
      <p:pic>
        <p:nvPicPr>
          <p:cNvPr id="6" name="Picture Element" descr="A green and grey gradient&#10;&#10;AI-generated content may be incorrect.">
            <a:extLst>
              <a:ext uri="{FF2B5EF4-FFF2-40B4-BE49-F238E27FC236}">
                <a16:creationId xmlns:a16="http://schemas.microsoft.com/office/drawing/2014/main" id="{3538F501-D080-997A-7652-D982FEBA789B}"/>
              </a:ext>
            </a:extLst>
          </p:cNvPr>
          <p:cNvPicPr>
            <a:picLocks noChangeAspect="1"/>
          </p:cNvPicPr>
          <p:nvPr userDrawn="1"/>
        </p:nvPicPr>
        <p:blipFill>
          <a:blip r:embed="rId3">
            <a:alphaModFix amt="85000"/>
          </a:blip>
          <a:stretch>
            <a:fillRect/>
          </a:stretch>
        </p:blipFill>
        <p:spPr>
          <a:xfrm>
            <a:off x="0" y="1371600"/>
            <a:ext cx="10819505" cy="4114800"/>
          </a:xfrm>
          <a:prstGeom prst="rect">
            <a:avLst/>
          </a:prstGeom>
        </p:spPr>
      </p:pic>
      <p:sp>
        <p:nvSpPr>
          <p:cNvPr id="3" name="Text Placeholder 7">
            <a:extLst>
              <a:ext uri="{FF2B5EF4-FFF2-40B4-BE49-F238E27FC236}">
                <a16:creationId xmlns:a16="http://schemas.microsoft.com/office/drawing/2014/main" id="{12085280-0B62-84D3-5783-A089C9A32CCE}"/>
              </a:ext>
            </a:extLst>
          </p:cNvPr>
          <p:cNvSpPr>
            <a:spLocks noGrp="1"/>
          </p:cNvSpPr>
          <p:nvPr>
            <p:ph type="body" sz="quarter" idx="12" hasCustomPrompt="1"/>
          </p:nvPr>
        </p:nvSpPr>
        <p:spPr>
          <a:xfrm>
            <a:off x="383433"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bg1"/>
                </a:solidFill>
              </a:defRPr>
            </a:lvl1pPr>
          </a:lstStyle>
          <a:p>
            <a:r>
              <a:rPr lang="en-US" dirty="0"/>
              <a:t>Speaker contact information</a:t>
            </a:r>
          </a:p>
        </p:txBody>
      </p:sp>
      <p:sp>
        <p:nvSpPr>
          <p:cNvPr id="8" name="Title 1">
            <a:extLst>
              <a:ext uri="{FF2B5EF4-FFF2-40B4-BE49-F238E27FC236}">
                <a16:creationId xmlns:a16="http://schemas.microsoft.com/office/drawing/2014/main" id="{ED5DFE24-7967-7D11-937E-63FD38BAB7CE}"/>
              </a:ext>
            </a:extLst>
          </p:cNvPr>
          <p:cNvSpPr>
            <a:spLocks noGrp="1"/>
          </p:cNvSpPr>
          <p:nvPr>
            <p:ph type="title" hasCustomPrompt="1"/>
          </p:nvPr>
        </p:nvSpPr>
        <p:spPr>
          <a:xfrm>
            <a:off x="374903" y="2449576"/>
            <a:ext cx="9359900" cy="875899"/>
          </a:xfrm>
          <a:prstGeom prst="rect">
            <a:avLst/>
          </a:prstGeom>
        </p:spPr>
        <p:txBody>
          <a:bodyPr lIns="0" tIns="0" rIns="0" bIns="0" anchor="b"/>
          <a:lstStyle>
            <a:lvl1pPr>
              <a:lnSpc>
                <a:spcPct val="90000"/>
              </a:lnSpc>
              <a:spcBef>
                <a:spcPct val="0"/>
              </a:spcBef>
              <a:spcAft>
                <a:spcPts val="0"/>
              </a:spcAft>
              <a:defRPr sz="5600" b="0">
                <a:solidFill>
                  <a:schemeClr val="bg1"/>
                </a:solidFill>
              </a:defRPr>
            </a:lvl1pPr>
          </a:lstStyle>
          <a:p>
            <a:r>
              <a:rPr lang="en-US" dirty="0"/>
              <a:t>Thank </a:t>
            </a:r>
            <a:r>
              <a:rPr lang="pl-PL" dirty="0"/>
              <a:t>Y</a:t>
            </a:r>
            <a:r>
              <a:rPr lang="en-US" dirty="0" err="1"/>
              <a:t>ou</a:t>
            </a:r>
            <a:r>
              <a:rPr lang="en-US" dirty="0"/>
              <a:t> (dark picture)</a:t>
            </a:r>
          </a:p>
        </p:txBody>
      </p:sp>
      <p:sp>
        <p:nvSpPr>
          <p:cNvPr id="2" name="TextBox 1">
            <a:extLst>
              <a:ext uri="{FF2B5EF4-FFF2-40B4-BE49-F238E27FC236}">
                <a16:creationId xmlns:a16="http://schemas.microsoft.com/office/drawing/2014/main" id="{7C90E631-A102-10C1-BA83-BF4A09F97363}"/>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dirty="0">
                <a:solidFill>
                  <a:schemeClr val="bg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bg1"/>
                </a:solidFill>
                <a:effectLst/>
                <a:latin typeface="+mn-lt"/>
                <a:ea typeface="Times New Roman" panose="02020603050405020304" pitchFamily="18" charset="0"/>
                <a:cs typeface="Times New Roman" panose="02020603050405020304" pitchFamily="18" charset="0"/>
              </a:rPr>
              <a:pPr algn="r"/>
              <a:t>2026</a:t>
            </a:fld>
            <a:r>
              <a:rPr lang="en-US" sz="900" dirty="0">
                <a:solidFill>
                  <a:schemeClr val="bg1"/>
                </a:solidFill>
                <a:effectLst/>
                <a:latin typeface="+mn-lt"/>
                <a:ea typeface="Times New Roman" panose="02020603050405020304" pitchFamily="18" charset="0"/>
                <a:cs typeface="Times New Roman" panose="02020603050405020304" pitchFamily="18" charset="0"/>
              </a:rPr>
              <a:t> Hewlett Packard Enterprise Development LP</a:t>
            </a:r>
          </a:p>
        </p:txBody>
      </p:sp>
      <p:sp>
        <p:nvSpPr>
          <p:cNvPr id="5" name="Footer Placeholder 2">
            <a:extLst>
              <a:ext uri="{FF2B5EF4-FFF2-40B4-BE49-F238E27FC236}">
                <a16:creationId xmlns:a16="http://schemas.microsoft.com/office/drawing/2014/main" id="{65393E9C-2941-BA26-A16E-1C328F063963}"/>
              </a:ext>
            </a:extLst>
          </p:cNvPr>
          <p:cNvSpPr>
            <a:spLocks noGrp="1"/>
          </p:cNvSpPr>
          <p:nvPr>
            <p:ph type="ftr" sz="quarter" idx="14"/>
          </p:nvPr>
        </p:nvSpPr>
        <p:spPr>
          <a:xfrm>
            <a:off x="5592973" y="6192760"/>
            <a:ext cx="6217666" cy="190500"/>
          </a:xfrm>
          <a:prstGeom prst="rect">
            <a:avLst/>
          </a:prstGeom>
        </p:spPr>
        <p:txBody>
          <a:bodyPr/>
          <a:lstStyle>
            <a:lvl1pPr>
              <a:defRPr sz="900">
                <a:solidFill>
                  <a:schemeClr val="bg1"/>
                </a:solidFill>
              </a:defRPr>
            </a:lvl1pPr>
          </a:lstStyle>
          <a:p>
            <a:pPr algn="r"/>
            <a:r>
              <a:rPr lang="en-US"/>
              <a:t>HPE internal use only</a:t>
            </a:r>
            <a:endParaRPr lang="en-US" dirty="0"/>
          </a:p>
        </p:txBody>
      </p:sp>
    </p:spTree>
    <p:extLst>
      <p:ext uri="{BB962C8B-B14F-4D97-AF65-F5344CB8AC3E}">
        <p14:creationId xmlns:p14="http://schemas.microsoft.com/office/powerpoint/2010/main" val="389627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Logo 1">
            <a:extLst>
              <a:ext uri="{FF2B5EF4-FFF2-40B4-BE49-F238E27FC236}">
                <a16:creationId xmlns:a16="http://schemas.microsoft.com/office/drawing/2014/main" id="{B3D8569F-A887-74B8-C60E-A31D67BF46C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4907" y="388783"/>
            <a:ext cx="1019648" cy="291328"/>
          </a:xfrm>
          <a:prstGeom prst="rect">
            <a:avLst/>
          </a:prstGeom>
        </p:spPr>
      </p:pic>
      <p:sp>
        <p:nvSpPr>
          <p:cNvPr id="2" name="Title 2">
            <a:extLst>
              <a:ext uri="{FF2B5EF4-FFF2-40B4-BE49-F238E27FC236}">
                <a16:creationId xmlns:a16="http://schemas.microsoft.com/office/drawing/2014/main" id="{6E1156E4-62B1-0FA7-CE9F-77B136A1B2CD}"/>
              </a:ext>
            </a:extLst>
          </p:cNvPr>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bg1"/>
                </a:solidFill>
              </a:defRPr>
            </a:lvl1pPr>
          </a:lstStyle>
          <a:p>
            <a:r>
              <a:rPr lang="en-US" dirty="0"/>
              <a:t>Click to edit</a:t>
            </a:r>
            <a:br>
              <a:rPr lang="en-US" dirty="0"/>
            </a:br>
            <a:r>
              <a:rPr lang="en-US" dirty="0"/>
              <a:t>master title style</a:t>
            </a:r>
          </a:p>
        </p:txBody>
      </p:sp>
      <p:sp>
        <p:nvSpPr>
          <p:cNvPr id="6" name="Subtitle 3">
            <a:extLst>
              <a:ext uri="{FF2B5EF4-FFF2-40B4-BE49-F238E27FC236}">
                <a16:creationId xmlns:a16="http://schemas.microsoft.com/office/drawing/2014/main" id="{FE0277DD-82BD-2FE6-7824-22EE37DE5DDA}"/>
              </a:ext>
            </a:extLst>
          </p:cNvPr>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7" name="Date 4">
            <a:extLst>
              <a:ext uri="{FF2B5EF4-FFF2-40B4-BE49-F238E27FC236}">
                <a16:creationId xmlns:a16="http://schemas.microsoft.com/office/drawing/2014/main" id="{7E8E9475-5896-346F-F273-2479245B3233}"/>
              </a:ext>
            </a:extLst>
          </p:cNvPr>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8" name="Footer Placeholder 5">
            <a:extLst>
              <a:ext uri="{FF2B5EF4-FFF2-40B4-BE49-F238E27FC236}">
                <a16:creationId xmlns:a16="http://schemas.microsoft.com/office/drawing/2014/main" id="{53248AD1-8A11-E3EC-9884-0BBCBFD4B0DD}"/>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9" name="Slide Number Placeholder 6">
            <a:extLst>
              <a:ext uri="{FF2B5EF4-FFF2-40B4-BE49-F238E27FC236}">
                <a16:creationId xmlns:a16="http://schemas.microsoft.com/office/drawing/2014/main" id="{5B224345-8809-C0A6-5C83-CC531605A722}"/>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5982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pic>
        <p:nvPicPr>
          <p:cNvPr id="11" name="Logo 1">
            <a:extLst>
              <a:ext uri="{FF2B5EF4-FFF2-40B4-BE49-F238E27FC236}">
                <a16:creationId xmlns:a16="http://schemas.microsoft.com/office/drawing/2014/main" id="{41EE02D7-CB3F-8F16-0CB6-37666FCF726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4907" y="388783"/>
            <a:ext cx="1019648" cy="291328"/>
          </a:xfrm>
          <a:prstGeom prst="rect">
            <a:avLst/>
          </a:prstGeom>
        </p:spPr>
      </p:pic>
      <p:sp>
        <p:nvSpPr>
          <p:cNvPr id="6" name="Title 2">
            <a:extLst>
              <a:ext uri="{FF2B5EF4-FFF2-40B4-BE49-F238E27FC236}">
                <a16:creationId xmlns:a16="http://schemas.microsoft.com/office/drawing/2014/main" id="{E61573E6-B8D4-8430-4213-0593B900E925}"/>
              </a:ext>
            </a:extLst>
          </p:cNvPr>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bg1"/>
                </a:solidFill>
              </a:defRPr>
            </a:lvl1pPr>
          </a:lstStyle>
          <a:p>
            <a:r>
              <a:rPr lang="en-US" dirty="0"/>
              <a:t>Click to edit</a:t>
            </a:r>
            <a:br>
              <a:rPr lang="en-US" dirty="0"/>
            </a:br>
            <a:r>
              <a:rPr lang="en-US" dirty="0"/>
              <a:t>master title style</a:t>
            </a:r>
          </a:p>
        </p:txBody>
      </p:sp>
      <p:sp>
        <p:nvSpPr>
          <p:cNvPr id="7" name="Subtitle 3">
            <a:extLst>
              <a:ext uri="{FF2B5EF4-FFF2-40B4-BE49-F238E27FC236}">
                <a16:creationId xmlns:a16="http://schemas.microsoft.com/office/drawing/2014/main" id="{1123C516-E0BB-A964-781C-EA42FCBF984F}"/>
              </a:ext>
            </a:extLst>
          </p:cNvPr>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8" name="Date 4">
            <a:extLst>
              <a:ext uri="{FF2B5EF4-FFF2-40B4-BE49-F238E27FC236}">
                <a16:creationId xmlns:a16="http://schemas.microsoft.com/office/drawing/2014/main" id="{1AA152EE-6A85-BA73-B931-C33AB3F20B03}"/>
              </a:ext>
            </a:extLst>
          </p:cNvPr>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9" name="Footer Placeholder 5">
            <a:extLst>
              <a:ext uri="{FF2B5EF4-FFF2-40B4-BE49-F238E27FC236}">
                <a16:creationId xmlns:a16="http://schemas.microsoft.com/office/drawing/2014/main" id="{B45B941A-E27A-9DA8-C939-CC5F0FF99378}"/>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0" name="Slide Number Placeholder 6">
            <a:extLst>
              <a:ext uri="{FF2B5EF4-FFF2-40B4-BE49-F238E27FC236}">
                <a16:creationId xmlns:a16="http://schemas.microsoft.com/office/drawing/2014/main" id="{283D7914-730F-BB5B-DB43-42B3A93FA2DB}"/>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52337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pic>
        <p:nvPicPr>
          <p:cNvPr id="5" name="Logo 1" descr="A black background with a black square&#10;&#10;AI-generated content may be incorrect.">
            <a:extLst>
              <a:ext uri="{FF2B5EF4-FFF2-40B4-BE49-F238E27FC236}">
                <a16:creationId xmlns:a16="http://schemas.microsoft.com/office/drawing/2014/main" id="{720F7DE3-5012-50D0-0EE0-FBB950E36612}"/>
              </a:ext>
            </a:extLst>
          </p:cNvPr>
          <p:cNvPicPr>
            <a:picLocks noChangeAspect="1"/>
          </p:cNvPicPr>
          <p:nvPr userDrawn="1"/>
        </p:nvPicPr>
        <p:blipFill>
          <a:blip r:embed="rId2"/>
          <a:stretch>
            <a:fillRect/>
          </a:stretch>
        </p:blipFill>
        <p:spPr>
          <a:xfrm>
            <a:off x="374907" y="384050"/>
            <a:ext cx="1019648" cy="300796"/>
          </a:xfrm>
          <a:prstGeom prst="rect">
            <a:avLst/>
          </a:prstGeom>
        </p:spPr>
      </p:pic>
      <p:sp>
        <p:nvSpPr>
          <p:cNvPr id="3" name="Title 2">
            <a:extLst>
              <a:ext uri="{FF2B5EF4-FFF2-40B4-BE49-F238E27FC236}">
                <a16:creationId xmlns:a16="http://schemas.microsoft.com/office/drawing/2014/main" id="{3F279EB8-CDFE-09BD-F4D7-0D6F8188A6FC}"/>
              </a:ext>
            </a:extLst>
          </p:cNvPr>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tx1"/>
                </a:solidFill>
              </a:defRPr>
            </a:lvl1pPr>
          </a:lstStyle>
          <a:p>
            <a:r>
              <a:rPr lang="en-US" dirty="0"/>
              <a:t>Click to edit</a:t>
            </a:r>
            <a:br>
              <a:rPr lang="en-US" dirty="0"/>
            </a:br>
            <a:r>
              <a:rPr lang="en-US" dirty="0"/>
              <a:t>master title style</a:t>
            </a:r>
          </a:p>
        </p:txBody>
      </p:sp>
      <p:sp>
        <p:nvSpPr>
          <p:cNvPr id="6" name="Subtitle 3">
            <a:extLst>
              <a:ext uri="{FF2B5EF4-FFF2-40B4-BE49-F238E27FC236}">
                <a16:creationId xmlns:a16="http://schemas.microsoft.com/office/drawing/2014/main" id="{70ED5882-ECCA-248B-3DC8-794DF57E977D}"/>
              </a:ext>
            </a:extLst>
          </p:cNvPr>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7" name="Date 4">
            <a:extLst>
              <a:ext uri="{FF2B5EF4-FFF2-40B4-BE49-F238E27FC236}">
                <a16:creationId xmlns:a16="http://schemas.microsoft.com/office/drawing/2014/main" id="{C4135D23-F119-F3C7-29DA-ED5BA37508C7}"/>
              </a:ext>
            </a:extLst>
          </p:cNvPr>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8" name="Footer Placeholder 5">
            <a:extLst>
              <a:ext uri="{FF2B5EF4-FFF2-40B4-BE49-F238E27FC236}">
                <a16:creationId xmlns:a16="http://schemas.microsoft.com/office/drawing/2014/main" id="{669B609D-93CC-0D1B-385C-E03885EA102D}"/>
              </a:ext>
            </a:extLst>
          </p:cNvPr>
          <p:cNvSpPr>
            <a:spLocks noGrp="1"/>
          </p:cNvSpPr>
          <p:nvPr>
            <p:ph type="ftr" sz="quarter" idx="14"/>
          </p:nvPr>
        </p:nvSpPr>
        <p:spPr>
          <a:xfrm>
            <a:off x="5071873" y="6402310"/>
            <a:ext cx="6217666" cy="190500"/>
          </a:xfrm>
        </p:spPr>
        <p:txBody>
          <a:bodyPr/>
          <a:lstStyle>
            <a:lvl1pPr>
              <a:defRPr>
                <a:solidFill>
                  <a:schemeClr val="tx1"/>
                </a:solidFill>
              </a:defRPr>
            </a:lvl1pPr>
          </a:lstStyle>
          <a:p>
            <a:pPr algn="r"/>
            <a:r>
              <a:rPr lang="en-US"/>
              <a:t>HPE internal use only</a:t>
            </a:r>
            <a:endParaRPr lang="en-US" dirty="0"/>
          </a:p>
        </p:txBody>
      </p:sp>
      <p:sp>
        <p:nvSpPr>
          <p:cNvPr id="9" name="Slide Number Placeholder 6">
            <a:extLst>
              <a:ext uri="{FF2B5EF4-FFF2-40B4-BE49-F238E27FC236}">
                <a16:creationId xmlns:a16="http://schemas.microsoft.com/office/drawing/2014/main" id="{3E360871-0799-B1F4-1E86-33B6A98F7787}"/>
              </a:ext>
            </a:extLst>
          </p:cNvPr>
          <p:cNvSpPr>
            <a:spLocks noGrp="1"/>
          </p:cNvSpPr>
          <p:nvPr>
            <p:ph type="sldNum" sz="quarter" idx="15"/>
          </p:nvPr>
        </p:nvSpPr>
        <p:spPr>
          <a:xfrm>
            <a:off x="11468100" y="6402310"/>
            <a:ext cx="340782" cy="190500"/>
          </a:xfrm>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7338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95078E-6BA9-B29A-8978-A4E1F7D83D5F}"/>
              </a:ext>
            </a:extLst>
          </p:cNvPr>
          <p:cNvSpPr>
            <a:spLocks noGrp="1"/>
          </p:cNvSpPr>
          <p:nvPr>
            <p:ph type="title"/>
          </p:nvPr>
        </p:nvSpPr>
        <p:spPr>
          <a:xfrm>
            <a:off x="374904" y="393192"/>
            <a:ext cx="11433978" cy="413258"/>
          </a:xfrm>
        </p:spPr>
        <p:txBody>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57C769D4-11C5-5510-9B68-44226AAA31F5}"/>
              </a:ext>
            </a:extLst>
          </p:cNvPr>
          <p:cNvSpPr>
            <a:spLocks noGrp="1"/>
          </p:cNvSpPr>
          <p:nvPr>
            <p:ph type="body" sz="quarter" idx="12"/>
          </p:nvPr>
        </p:nvSpPr>
        <p:spPr>
          <a:xfrm>
            <a:off x="413999" y="1071223"/>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4408A4CA-37F0-6B1E-09E7-F19C0AEF6006}"/>
              </a:ext>
            </a:extLst>
          </p:cNvPr>
          <p:cNvSpPr>
            <a:spLocks noGrp="1"/>
          </p:cNvSpPr>
          <p:nvPr>
            <p:ph type="body" sz="quarter" idx="13"/>
          </p:nvPr>
        </p:nvSpPr>
        <p:spPr>
          <a:xfrm>
            <a:off x="413999" y="1931284"/>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8" name="Text Placeholder 4">
            <a:extLst>
              <a:ext uri="{FF2B5EF4-FFF2-40B4-BE49-F238E27FC236}">
                <a16:creationId xmlns:a16="http://schemas.microsoft.com/office/drawing/2014/main" id="{220236C6-12B3-8499-D425-273F7833F81C}"/>
              </a:ext>
            </a:extLst>
          </p:cNvPr>
          <p:cNvSpPr>
            <a:spLocks noGrp="1"/>
          </p:cNvSpPr>
          <p:nvPr>
            <p:ph type="body" sz="quarter" idx="14"/>
          </p:nvPr>
        </p:nvSpPr>
        <p:spPr>
          <a:xfrm>
            <a:off x="413999" y="2791345"/>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9" name="Text Placeholder 5">
            <a:extLst>
              <a:ext uri="{FF2B5EF4-FFF2-40B4-BE49-F238E27FC236}">
                <a16:creationId xmlns:a16="http://schemas.microsoft.com/office/drawing/2014/main" id="{D6B572AC-BB48-9E23-DDCF-E31643A3155B}"/>
              </a:ext>
            </a:extLst>
          </p:cNvPr>
          <p:cNvSpPr>
            <a:spLocks noGrp="1"/>
          </p:cNvSpPr>
          <p:nvPr>
            <p:ph type="body" sz="quarter" idx="15"/>
          </p:nvPr>
        </p:nvSpPr>
        <p:spPr>
          <a:xfrm>
            <a:off x="413999" y="365140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6" name="Text Placeholder 6">
            <a:extLst>
              <a:ext uri="{FF2B5EF4-FFF2-40B4-BE49-F238E27FC236}">
                <a16:creationId xmlns:a16="http://schemas.microsoft.com/office/drawing/2014/main" id="{A69CB8A5-9BDC-752D-9C47-2E16670FD695}"/>
              </a:ext>
            </a:extLst>
          </p:cNvPr>
          <p:cNvSpPr>
            <a:spLocks noGrp="1"/>
          </p:cNvSpPr>
          <p:nvPr>
            <p:ph type="body" sz="quarter" idx="16"/>
          </p:nvPr>
        </p:nvSpPr>
        <p:spPr>
          <a:xfrm>
            <a:off x="413999" y="4511467"/>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7" name="Text Placeholder 7">
            <a:extLst>
              <a:ext uri="{FF2B5EF4-FFF2-40B4-BE49-F238E27FC236}">
                <a16:creationId xmlns:a16="http://schemas.microsoft.com/office/drawing/2014/main" id="{77ABB9AA-AB86-5864-19E9-738CED2F7051}"/>
              </a:ext>
            </a:extLst>
          </p:cNvPr>
          <p:cNvSpPr>
            <a:spLocks noGrp="1"/>
          </p:cNvSpPr>
          <p:nvPr>
            <p:ph type="body" sz="quarter" idx="18"/>
          </p:nvPr>
        </p:nvSpPr>
        <p:spPr>
          <a:xfrm>
            <a:off x="413999" y="537152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8" name="Footer Placeholder 8">
            <a:extLst>
              <a:ext uri="{FF2B5EF4-FFF2-40B4-BE49-F238E27FC236}">
                <a16:creationId xmlns:a16="http://schemas.microsoft.com/office/drawing/2014/main" id="{8BAA1AB5-6912-4B74-493A-06DE8531DAF7}"/>
              </a:ext>
            </a:extLst>
          </p:cNvPr>
          <p:cNvSpPr>
            <a:spLocks noGrp="1"/>
          </p:cNvSpPr>
          <p:nvPr>
            <p:ph type="ftr" sz="quarter" idx="19"/>
          </p:nvPr>
        </p:nvSpPr>
        <p:spPr>
          <a:xfrm>
            <a:off x="5071873" y="6402310"/>
            <a:ext cx="6217666" cy="190500"/>
          </a:xfrm>
        </p:spPr>
        <p:txBody>
          <a:bodyPr/>
          <a:lstStyle/>
          <a:p>
            <a:pPr algn="r"/>
            <a:r>
              <a:rPr lang="en-US"/>
              <a:t>HPE internal use only</a:t>
            </a:r>
            <a:endParaRPr lang="en-US" dirty="0"/>
          </a:p>
        </p:txBody>
      </p:sp>
      <p:sp>
        <p:nvSpPr>
          <p:cNvPr id="19" name="Slide Number Placeholder 9">
            <a:extLst>
              <a:ext uri="{FF2B5EF4-FFF2-40B4-BE49-F238E27FC236}">
                <a16:creationId xmlns:a16="http://schemas.microsoft.com/office/drawing/2014/main" id="{5F136272-6F9F-CFA9-52C4-5BF9AF5B79EE}"/>
              </a:ext>
            </a:extLst>
          </p:cNvPr>
          <p:cNvSpPr>
            <a:spLocks noGrp="1"/>
          </p:cNvSpPr>
          <p:nvPr>
            <p:ph type="sldNum" sz="quarter" idx="20"/>
          </p:nvPr>
        </p:nvSpPr>
        <p:spPr>
          <a:xfrm>
            <a:off x="11468100" y="6402310"/>
            <a:ext cx="340782" cy="190500"/>
          </a:xfrm>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00091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CD7E-11CE-63D2-4531-69834B1D5C4A}"/>
              </a:ext>
            </a:extLst>
          </p:cNvPr>
          <p:cNvSpPr>
            <a:spLocks noGrp="1"/>
          </p:cNvSpPr>
          <p:nvPr>
            <p:ph type="title" hasCustomPrompt="1"/>
          </p:nvPr>
        </p:nvSpPr>
        <p:spPr>
          <a:xfrm>
            <a:off x="284398" y="1386402"/>
            <a:ext cx="7518482" cy="4085196"/>
          </a:xfrm>
        </p:spPr>
        <p:txBody>
          <a:bodyPr lIns="91440" anchor="ctr" anchorCtr="0"/>
          <a:lstStyle>
            <a:lvl1pPr marL="219456" indent="-219456">
              <a:defRPr sz="4000" b="0" cap="none" baseline="0">
                <a:solidFill>
                  <a:schemeClr val="bg1"/>
                </a:solidFill>
                <a:latin typeface="HPE Graphik Light" pitchFamily="50" charset="0"/>
                <a:cs typeface="HPE Graphik Light" pitchFamily="50" charset="0"/>
              </a:defRPr>
            </a:lvl1pPr>
          </a:lstStyle>
          <a:p>
            <a:r>
              <a:rPr lang="en-US" dirty="0"/>
              <a:t>“Click to add quote here. Type quotation marks before and after text.”</a:t>
            </a:r>
          </a:p>
        </p:txBody>
      </p:sp>
      <p:sp>
        <p:nvSpPr>
          <p:cNvPr id="3" name="Text Placeholder 2">
            <a:extLst>
              <a:ext uri="{FF2B5EF4-FFF2-40B4-BE49-F238E27FC236}">
                <a16:creationId xmlns:a16="http://schemas.microsoft.com/office/drawing/2014/main" id="{56D333DE-0E0D-0EEE-D835-7DAF90B329CA}"/>
              </a:ext>
            </a:extLst>
          </p:cNvPr>
          <p:cNvSpPr>
            <a:spLocks noGrp="1"/>
          </p:cNvSpPr>
          <p:nvPr>
            <p:ph type="body" sz="quarter" idx="14" hasCustomPrompt="1"/>
          </p:nvPr>
        </p:nvSpPr>
        <p:spPr>
          <a:xfrm>
            <a:off x="550866" y="5471598"/>
            <a:ext cx="8228011" cy="533400"/>
          </a:xfrm>
          <a:prstGeom prst="rect">
            <a:avLst/>
          </a:prstGeom>
        </p:spPr>
        <p:txBody>
          <a:bodyPr lIns="91440">
            <a:noAutofit/>
          </a:bodyPr>
          <a:lstStyle>
            <a:lvl1pPr marL="0" indent="0">
              <a:spcBef>
                <a:spcPts val="0"/>
              </a:spcBef>
              <a:buFontTx/>
              <a:buNone/>
              <a:defRPr sz="20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6" name="Footer Placeholder 3">
            <a:extLst>
              <a:ext uri="{FF2B5EF4-FFF2-40B4-BE49-F238E27FC236}">
                <a16:creationId xmlns:a16="http://schemas.microsoft.com/office/drawing/2014/main" id="{85278043-CF39-0218-49D7-3FE7C6E20BF4}"/>
              </a:ext>
            </a:extLst>
          </p:cNvPr>
          <p:cNvSpPr>
            <a:spLocks noGrp="1"/>
          </p:cNvSpPr>
          <p:nvPr>
            <p:ph type="ftr" sz="quarter" idx="15"/>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7" name="Slide Number Placeholder 4">
            <a:extLst>
              <a:ext uri="{FF2B5EF4-FFF2-40B4-BE49-F238E27FC236}">
                <a16:creationId xmlns:a16="http://schemas.microsoft.com/office/drawing/2014/main" id="{EA8EED69-8D6E-06A2-06C4-C80409BFFF90}"/>
              </a:ext>
            </a:extLst>
          </p:cNvPr>
          <p:cNvSpPr>
            <a:spLocks noGrp="1"/>
          </p:cNvSpPr>
          <p:nvPr>
            <p:ph type="sldNum" sz="quarter" idx="16"/>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2385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5 with Pictur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4" name="Logo 1">
            <a:extLst>
              <a:ext uri="{FF2B5EF4-FFF2-40B4-BE49-F238E27FC236}">
                <a16:creationId xmlns:a16="http://schemas.microsoft.com/office/drawing/2014/main" id="{1F77E1E3-BCF7-48C7-5B68-3DC19D3529F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74907" y="388783"/>
            <a:ext cx="1019648" cy="291328"/>
          </a:xfrm>
          <a:prstGeom prst="rect">
            <a:avLst/>
          </a:prstGeom>
        </p:spPr>
      </p:pic>
      <p:sp>
        <p:nvSpPr>
          <p:cNvPr id="6" name="Title 2">
            <a:extLst>
              <a:ext uri="{FF2B5EF4-FFF2-40B4-BE49-F238E27FC236}">
                <a16:creationId xmlns:a16="http://schemas.microsoft.com/office/drawing/2014/main" id="{6FF98558-983E-3C95-6E5E-CED77231A03F}"/>
              </a:ext>
            </a:extLst>
          </p:cNvPr>
          <p:cNvSpPr>
            <a:spLocks noGrp="1"/>
          </p:cNvSpPr>
          <p:nvPr>
            <p:ph type="ctrTitle" hasCustomPrompt="1"/>
          </p:nvPr>
        </p:nvSpPr>
        <p:spPr>
          <a:xfrm>
            <a:off x="376738" y="1178790"/>
            <a:ext cx="9144000" cy="1577109"/>
          </a:xfrm>
        </p:spPr>
        <p:txBody>
          <a:bodyPr lIns="0" tIns="46990" rIns="0" bIns="46990" anchor="b"/>
          <a:lstStyle>
            <a:lvl1pPr algn="l">
              <a:lnSpc>
                <a:spcPct val="90000"/>
              </a:lnSpc>
              <a:spcBef>
                <a:spcPct val="0"/>
              </a:spcBef>
              <a:spcAft>
                <a:spcPts val="0"/>
              </a:spcAft>
              <a:defRPr sz="4800">
                <a:solidFill>
                  <a:schemeClr val="bg1"/>
                </a:solidFill>
              </a:defRPr>
            </a:lvl1pPr>
          </a:lstStyle>
          <a:p>
            <a:r>
              <a:rPr lang="en-US" dirty="0"/>
              <a:t>Cover 5 (with picture)</a:t>
            </a:r>
          </a:p>
        </p:txBody>
      </p:sp>
      <p:sp>
        <p:nvSpPr>
          <p:cNvPr id="8" name="Subtitle 3">
            <a:extLst>
              <a:ext uri="{FF2B5EF4-FFF2-40B4-BE49-F238E27FC236}">
                <a16:creationId xmlns:a16="http://schemas.microsoft.com/office/drawing/2014/main" id="{B437DD48-77F2-EB8A-0273-96AFDBCD6074}"/>
              </a:ext>
            </a:extLst>
          </p:cNvPr>
          <p:cNvSpPr>
            <a:spLocks noGrp="1"/>
          </p:cNvSpPr>
          <p:nvPr>
            <p:ph type="subTitle" idx="1" hasCustomPrompt="1"/>
          </p:nvPr>
        </p:nvSpPr>
        <p:spPr>
          <a:xfrm>
            <a:off x="9455099" y="2887955"/>
            <a:ext cx="2485505" cy="1026820"/>
          </a:xfrm>
          <a:prstGeom prst="rect">
            <a:avLst/>
          </a:prstGeom>
        </p:spPr>
        <p:txBody>
          <a:bodyPr>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 maximum three lines</a:t>
            </a:r>
          </a:p>
        </p:txBody>
      </p:sp>
      <p:sp>
        <p:nvSpPr>
          <p:cNvPr id="10" name="Text Placeholder 4">
            <a:extLst>
              <a:ext uri="{FF2B5EF4-FFF2-40B4-BE49-F238E27FC236}">
                <a16:creationId xmlns:a16="http://schemas.microsoft.com/office/drawing/2014/main" id="{C4F33D1E-907C-7EED-2B6B-81819F276105}"/>
              </a:ext>
            </a:extLst>
          </p:cNvPr>
          <p:cNvSpPr>
            <a:spLocks noGrp="1"/>
          </p:cNvSpPr>
          <p:nvPr>
            <p:ph type="body" sz="quarter" idx="23" hasCustomPrompt="1"/>
          </p:nvPr>
        </p:nvSpPr>
        <p:spPr>
          <a:xfrm>
            <a:off x="9455098" y="3924300"/>
            <a:ext cx="2485506" cy="338554"/>
          </a:xfrm>
          <a:prstGeom prst="rect">
            <a:avLst/>
          </a:prstGeom>
        </p:spPr>
        <p:txBody>
          <a:bodyPr>
            <a:noAutofit/>
          </a:bodyPr>
          <a:lstStyle>
            <a:lvl1pPr marL="0" indent="0">
              <a:buFontTx/>
              <a:buNone/>
              <a:defRPr sz="1600">
                <a:solidFill>
                  <a:schemeClr val="bg1"/>
                </a:solidFill>
              </a:defRPr>
            </a:lvl1pPr>
          </a:lstStyle>
          <a:p>
            <a:pPr lvl="0"/>
            <a:r>
              <a:rPr lang="en-GB" dirty="0"/>
              <a:t>Date</a:t>
            </a:r>
            <a:endParaRPr lang="en-PL" dirty="0"/>
          </a:p>
        </p:txBody>
      </p:sp>
      <p:sp>
        <p:nvSpPr>
          <p:cNvPr id="11" name="Picture Placeholder 5">
            <a:extLst>
              <a:ext uri="{FF2B5EF4-FFF2-40B4-BE49-F238E27FC236}">
                <a16:creationId xmlns:a16="http://schemas.microsoft.com/office/drawing/2014/main" id="{3BD4F32D-3591-565F-ADF6-7D7D28EF243F}"/>
              </a:ext>
            </a:extLst>
          </p:cNvPr>
          <p:cNvSpPr>
            <a:spLocks noGrp="1"/>
          </p:cNvSpPr>
          <p:nvPr>
            <p:ph type="pic" sz="quarter" idx="16" hasCustomPrompt="1"/>
          </p:nvPr>
        </p:nvSpPr>
        <p:spPr>
          <a:xfrm>
            <a:off x="-1" y="2974206"/>
            <a:ext cx="9206753" cy="3883794"/>
          </a:xfrm>
          <a:prstGeom prst="rect">
            <a:avLst/>
          </a:prstGeom>
          <a:solidFill>
            <a:schemeClr val="bg1">
              <a:lumMod val="50000"/>
            </a:schemeClr>
          </a:solidFill>
        </p:spPr>
        <p:txBody>
          <a:bodyPr lIns="0" tIns="0" rIns="0" bIns="0" anchor="ctr"/>
          <a:lstStyle>
            <a:lvl1pPr algn="ctr">
              <a:defRPr sz="800">
                <a:solidFill>
                  <a:schemeClr val="bg1"/>
                </a:solidFill>
              </a:defRPr>
            </a:lvl1pPr>
          </a:lstStyle>
          <a:p>
            <a:r>
              <a:rPr lang="en-US"/>
              <a:t>Image placeholder</a:t>
            </a:r>
          </a:p>
        </p:txBody>
      </p:sp>
      <p:sp>
        <p:nvSpPr>
          <p:cNvPr id="12" name="Footer Placeholder 6">
            <a:extLst>
              <a:ext uri="{FF2B5EF4-FFF2-40B4-BE49-F238E27FC236}">
                <a16:creationId xmlns:a16="http://schemas.microsoft.com/office/drawing/2014/main" id="{209120AF-5C31-CC41-CC76-B1DD58257293}"/>
              </a:ext>
            </a:extLst>
          </p:cNvPr>
          <p:cNvSpPr>
            <a:spLocks noGrp="1"/>
          </p:cNvSpPr>
          <p:nvPr>
            <p:ph type="ftr" sz="quarter" idx="3"/>
          </p:nvPr>
        </p:nvSpPr>
        <p:spPr>
          <a:xfrm>
            <a:off x="9455097" y="6155690"/>
            <a:ext cx="1834441" cy="450628"/>
          </a:xfrm>
          <a:prstGeom prst="rect">
            <a:avLst/>
          </a:prstGeom>
        </p:spPr>
        <p:txBody>
          <a:bodyPr vert="horz" lIns="0" tIns="45720" rIns="0" bIns="45720" rtlCol="0" anchor="b"/>
          <a:lstStyle>
            <a:lvl1pPr algn="l">
              <a:defRPr sz="900" b="0" i="0">
                <a:solidFill>
                  <a:schemeClr val="bg1"/>
                </a:solidFill>
                <a:latin typeface="+mn-lt"/>
              </a:defRPr>
            </a:lvl1pPr>
          </a:lstStyle>
          <a:p>
            <a:pPr algn="r"/>
            <a:r>
              <a:rPr lang="en-US"/>
              <a:t>HPE internal use only</a:t>
            </a:r>
            <a:endParaRPr lang="en-US" dirty="0"/>
          </a:p>
        </p:txBody>
      </p:sp>
      <p:sp>
        <p:nvSpPr>
          <p:cNvPr id="13" name="Slide Number Placeholder 7">
            <a:extLst>
              <a:ext uri="{FF2B5EF4-FFF2-40B4-BE49-F238E27FC236}">
                <a16:creationId xmlns:a16="http://schemas.microsoft.com/office/drawing/2014/main" id="{AC8ACCCA-268B-DA88-E3A1-75879F0ABFB4}"/>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69477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6 with Picture">
    <p:bg>
      <p:bgPr>
        <a:solidFill>
          <a:schemeClr val="bg1">
            <a:lumMod val="50000"/>
          </a:schemeClr>
        </a:solidFill>
        <a:effectLst/>
      </p:bgPr>
    </p:bg>
    <p:spTree>
      <p:nvGrpSpPr>
        <p:cNvPr id="1" name=""/>
        <p:cNvGrpSpPr/>
        <p:nvPr/>
      </p:nvGrpSpPr>
      <p:grpSpPr>
        <a:xfrm>
          <a:off x="0" y="0"/>
          <a:ext cx="0" cy="0"/>
          <a:chOff x="0" y="0"/>
          <a:chExt cx="0" cy="0"/>
        </a:xfrm>
      </p:grpSpPr>
      <p:pic>
        <p:nvPicPr>
          <p:cNvPr id="19" name="Element image 1">
            <a:extLst>
              <a:ext uri="{FF2B5EF4-FFF2-40B4-BE49-F238E27FC236}">
                <a16:creationId xmlns:a16="http://schemas.microsoft.com/office/drawing/2014/main" id="{557B342C-B686-916C-8D1E-533F53E2C2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176186" y="0"/>
            <a:ext cx="7015814" cy="6858000"/>
          </a:xfrm>
          <a:prstGeom prst="rect">
            <a:avLst/>
          </a:prstGeom>
        </p:spPr>
      </p:pic>
      <p:sp>
        <p:nvSpPr>
          <p:cNvPr id="3" name="Background 2">
            <a:extLst>
              <a:ext uri="{FF2B5EF4-FFF2-40B4-BE49-F238E27FC236}">
                <a16:creationId xmlns:a16="http://schemas.microsoft.com/office/drawing/2014/main" id="{A7CCABD4-51B4-7166-CB47-7D48831B54E2}"/>
              </a:ext>
            </a:extLst>
          </p:cNvPr>
          <p:cNvSpPr/>
          <p:nvPr userDrawn="1"/>
        </p:nvSpPr>
        <p:spPr>
          <a:xfrm>
            <a:off x="0" y="0"/>
            <a:ext cx="517618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Logo 3">
            <a:extLst>
              <a:ext uri="{FF2B5EF4-FFF2-40B4-BE49-F238E27FC236}">
                <a16:creationId xmlns:a16="http://schemas.microsoft.com/office/drawing/2014/main" id="{4806648E-0A16-A63C-9A18-9BD31626132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74907" y="388783"/>
            <a:ext cx="1019648" cy="291328"/>
          </a:xfrm>
          <a:prstGeom prst="rect">
            <a:avLst/>
          </a:prstGeom>
        </p:spPr>
      </p:pic>
      <p:sp>
        <p:nvSpPr>
          <p:cNvPr id="6" name="Title 4">
            <a:extLst>
              <a:ext uri="{FF2B5EF4-FFF2-40B4-BE49-F238E27FC236}">
                <a16:creationId xmlns:a16="http://schemas.microsoft.com/office/drawing/2014/main" id="{EC5E4A18-3248-8BC1-CA0C-BBF76EC74B57}"/>
              </a:ext>
            </a:extLst>
          </p:cNvPr>
          <p:cNvSpPr>
            <a:spLocks noGrp="1"/>
          </p:cNvSpPr>
          <p:nvPr>
            <p:ph type="ctrTitle" hasCustomPrompt="1"/>
          </p:nvPr>
        </p:nvSpPr>
        <p:spPr>
          <a:xfrm>
            <a:off x="379912" y="1127322"/>
            <a:ext cx="4465637" cy="2951480"/>
          </a:xfrm>
        </p:spPr>
        <p:txBody>
          <a:bodyPr tIns="46990" rIns="0" bIns="46990" anchor="b"/>
          <a:lstStyle>
            <a:lvl1pPr algn="l">
              <a:lnSpc>
                <a:spcPct val="90000"/>
              </a:lnSpc>
              <a:defRPr sz="4800">
                <a:solidFill>
                  <a:schemeClr val="bg1"/>
                </a:solidFill>
              </a:defRPr>
            </a:lvl1pPr>
          </a:lstStyle>
          <a:p>
            <a:r>
              <a:rPr lang="en-US" dirty="0"/>
              <a:t>Cover 6 </a:t>
            </a:r>
            <a:br>
              <a:rPr lang="en-US" dirty="0"/>
            </a:br>
            <a:r>
              <a:rPr lang="en-US" dirty="0"/>
              <a:t>(with picture)</a:t>
            </a:r>
          </a:p>
        </p:txBody>
      </p:sp>
      <p:sp>
        <p:nvSpPr>
          <p:cNvPr id="7" name="Subtitle 5">
            <a:extLst>
              <a:ext uri="{FF2B5EF4-FFF2-40B4-BE49-F238E27FC236}">
                <a16:creationId xmlns:a16="http://schemas.microsoft.com/office/drawing/2014/main" id="{A6C7EF18-D503-531B-6E9B-CAF12C200BFF}"/>
              </a:ext>
            </a:extLst>
          </p:cNvPr>
          <p:cNvSpPr>
            <a:spLocks noGrp="1"/>
          </p:cNvSpPr>
          <p:nvPr>
            <p:ph type="subTitle" idx="1" hasCustomPrompt="1"/>
          </p:nvPr>
        </p:nvSpPr>
        <p:spPr>
          <a:xfrm>
            <a:off x="374650" y="4101316"/>
            <a:ext cx="4465638" cy="680234"/>
          </a:xfrm>
          <a:prstGeom prst="rect">
            <a:avLst/>
          </a:prstGeom>
        </p:spPr>
        <p:txBody>
          <a:bodyPr anchor="ct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br>
              <a:rPr lang="en-US" dirty="0"/>
            </a:br>
            <a:r>
              <a:rPr lang="en-US" dirty="0"/>
              <a:t>over 2 lines</a:t>
            </a:r>
          </a:p>
        </p:txBody>
      </p:sp>
      <p:sp>
        <p:nvSpPr>
          <p:cNvPr id="8" name="Text Placeholder 6">
            <a:extLst>
              <a:ext uri="{FF2B5EF4-FFF2-40B4-BE49-F238E27FC236}">
                <a16:creationId xmlns:a16="http://schemas.microsoft.com/office/drawing/2014/main" id="{D8443F20-9B2B-3BA2-7602-7CBA68157107}"/>
              </a:ext>
            </a:extLst>
          </p:cNvPr>
          <p:cNvSpPr>
            <a:spLocks noGrp="1"/>
          </p:cNvSpPr>
          <p:nvPr>
            <p:ph type="body" sz="quarter" idx="23" hasCustomPrompt="1"/>
          </p:nvPr>
        </p:nvSpPr>
        <p:spPr>
          <a:xfrm>
            <a:off x="374907" y="4838706"/>
            <a:ext cx="4465637" cy="338554"/>
          </a:xfrm>
          <a:prstGeom prst="rect">
            <a:avLst/>
          </a:prstGeom>
        </p:spPr>
        <p:txBody>
          <a:bodyPr>
            <a:noAutofit/>
          </a:bodyPr>
          <a:lstStyle>
            <a:lvl1pPr marL="0" indent="0">
              <a:buNone/>
              <a:defRPr sz="1600">
                <a:solidFill>
                  <a:schemeClr val="bg1"/>
                </a:solidFill>
              </a:defRPr>
            </a:lvl1pPr>
          </a:lstStyle>
          <a:p>
            <a:pPr lvl="0"/>
            <a:r>
              <a:rPr lang="en-GB" dirty="0"/>
              <a:t>Date</a:t>
            </a:r>
            <a:endParaRPr lang="en-PL" dirty="0"/>
          </a:p>
        </p:txBody>
      </p:sp>
      <p:sp>
        <p:nvSpPr>
          <p:cNvPr id="9" name="Footer Placeholder 7">
            <a:extLst>
              <a:ext uri="{FF2B5EF4-FFF2-40B4-BE49-F238E27FC236}">
                <a16:creationId xmlns:a16="http://schemas.microsoft.com/office/drawing/2014/main" id="{53EBDA8C-BF4A-2769-977C-5BF1EA2F62B6}"/>
              </a:ext>
            </a:extLst>
          </p:cNvPr>
          <p:cNvSpPr>
            <a:spLocks noGrp="1"/>
          </p:cNvSpPr>
          <p:nvPr>
            <p:ph type="ftr" sz="quarter" idx="24"/>
          </p:nvPr>
        </p:nvSpPr>
        <p:spPr>
          <a:xfrm>
            <a:off x="5071873" y="6402310"/>
            <a:ext cx="6217666" cy="190500"/>
          </a:xfrm>
        </p:spPr>
        <p:txBody>
          <a:bodyPr/>
          <a:lstStyle>
            <a:lvl1pPr>
              <a:defRPr>
                <a:solidFill>
                  <a:schemeClr val="bg1"/>
                </a:solidFill>
              </a:defRPr>
            </a:lvl1pPr>
          </a:lstStyle>
          <a:p>
            <a:pPr algn="r"/>
            <a:r>
              <a:rPr lang="en-US"/>
              <a:t>HPE internal use only</a:t>
            </a:r>
            <a:endParaRPr lang="en-US" dirty="0"/>
          </a:p>
        </p:txBody>
      </p:sp>
      <p:sp>
        <p:nvSpPr>
          <p:cNvPr id="10" name="Slide Number Placeholder 8">
            <a:extLst>
              <a:ext uri="{FF2B5EF4-FFF2-40B4-BE49-F238E27FC236}">
                <a16:creationId xmlns:a16="http://schemas.microsoft.com/office/drawing/2014/main" id="{362B74B4-AA86-806A-A172-0AA93416D8CD}"/>
              </a:ext>
            </a:extLst>
          </p:cNvPr>
          <p:cNvSpPr>
            <a:spLocks noGrp="1"/>
          </p:cNvSpPr>
          <p:nvPr>
            <p:ph type="sldNum" sz="quarter" idx="2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96709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2242"/>
            <a:ext cx="8599487" cy="1846659"/>
          </a:xfrm>
          <a:prstGeom prst="rect">
            <a:avLst/>
          </a:prstGeom>
        </p:spPr>
        <p:txBody>
          <a:bodyPr anchor="b">
            <a:noAutofit/>
          </a:bodyPr>
          <a:lstStyle>
            <a:lvl1pPr>
              <a:lnSpc>
                <a:spcPct val="100000"/>
              </a:lnSpc>
              <a:defRPr sz="6000" b="0" i="0">
                <a:solidFill>
                  <a:schemeClr val="bg1"/>
                </a:solidFill>
                <a:latin typeface="HPE Graphik Light" pitchFamily="2" charset="77"/>
              </a:defRPr>
            </a:lvl1pPr>
          </a:lstStyle>
          <a:p>
            <a:r>
              <a:rPr lang="en-US" dirty="0"/>
              <a:t>Divider 1</a:t>
            </a:r>
            <a:br>
              <a:rPr lang="en-US" dirty="0"/>
            </a:br>
            <a:r>
              <a:rPr lang="en-US" dirty="0"/>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Subtitle here only if needed</a:t>
            </a:r>
          </a:p>
        </p:txBody>
      </p:sp>
      <p:sp>
        <p:nvSpPr>
          <p:cNvPr id="5" name="Footer Placeholder 3">
            <a:extLst>
              <a:ext uri="{FF2B5EF4-FFF2-40B4-BE49-F238E27FC236}">
                <a16:creationId xmlns:a16="http://schemas.microsoft.com/office/drawing/2014/main" id="{37F33158-1754-653B-F011-1E6EDDA861C0}"/>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6" name="Slide Number Placeholder 4">
            <a:extLst>
              <a:ext uri="{FF2B5EF4-FFF2-40B4-BE49-F238E27FC236}">
                <a16:creationId xmlns:a16="http://schemas.microsoft.com/office/drawing/2014/main" id="{07E9BAFD-B89D-1DD6-6FAB-B033012DF6C4}"/>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4598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2242"/>
            <a:ext cx="8599487" cy="1846659"/>
          </a:xfrm>
          <a:prstGeom prst="rect">
            <a:avLst/>
          </a:prstGeom>
        </p:spPr>
        <p:txBody>
          <a:bodyPr anchor="b">
            <a:noAutofit/>
          </a:bodyPr>
          <a:lstStyle>
            <a:lvl1pPr>
              <a:lnSpc>
                <a:spcPct val="90000"/>
              </a:lnSpc>
              <a:defRPr sz="4800" b="0" i="0">
                <a:solidFill>
                  <a:schemeClr val="bg1"/>
                </a:solidFill>
                <a:latin typeface="HPE Graphik Light" pitchFamily="2" charset="77"/>
              </a:defRPr>
            </a:lvl1pPr>
          </a:lstStyle>
          <a:p>
            <a:r>
              <a:rPr lang="en-US" dirty="0"/>
              <a:t>Divider 2</a:t>
            </a:r>
            <a:br>
              <a:rPr lang="en-US" dirty="0"/>
            </a:br>
            <a:r>
              <a:rPr lang="en-US" dirty="0"/>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Subtitle here only if needed</a:t>
            </a:r>
          </a:p>
        </p:txBody>
      </p:sp>
      <p:sp>
        <p:nvSpPr>
          <p:cNvPr id="4" name="Footer Placeholder 3">
            <a:extLst>
              <a:ext uri="{FF2B5EF4-FFF2-40B4-BE49-F238E27FC236}">
                <a16:creationId xmlns:a16="http://schemas.microsoft.com/office/drawing/2014/main" id="{286C1509-153F-BD27-73E3-F87006A3EC56}"/>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5" name="Slide Number Placeholder 4">
            <a:extLst>
              <a:ext uri="{FF2B5EF4-FFF2-40B4-BE49-F238E27FC236}">
                <a16:creationId xmlns:a16="http://schemas.microsoft.com/office/drawing/2014/main" id="{E3318031-32A0-57F5-89E3-BD97D3EE476D}"/>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89272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BAF935-634C-17A6-9067-A3943181C0B7}"/>
              </a:ext>
            </a:extLst>
          </p:cNvPr>
          <p:cNvSpPr>
            <a:spLocks noGrp="1"/>
          </p:cNvSpPr>
          <p:nvPr>
            <p:ph type="title"/>
          </p:nvPr>
        </p:nvSpPr>
        <p:spPr>
          <a:xfrm>
            <a:off x="374904" y="393192"/>
            <a:ext cx="11433978" cy="413258"/>
          </a:xfrm>
          <a:prstGeom prst="rect">
            <a:avLst/>
          </a:prstGeom>
        </p:spPr>
        <p:txBody>
          <a:bodyPr vert="horz" lIns="0" tIns="0" rIns="0" bIns="0" rtlCol="0" anchor="t" anchorCtr="0">
            <a:noAutofit/>
          </a:bodyPr>
          <a:lstStyle/>
          <a:p>
            <a:r>
              <a:rPr lang="en-US" dirty="0"/>
              <a:t>Master Layout</a:t>
            </a:r>
          </a:p>
        </p:txBody>
      </p:sp>
      <p:sp>
        <p:nvSpPr>
          <p:cNvPr id="8" name="Text Placeholder 2">
            <a:extLst>
              <a:ext uri="{FF2B5EF4-FFF2-40B4-BE49-F238E27FC236}">
                <a16:creationId xmlns:a16="http://schemas.microsoft.com/office/drawing/2014/main" id="{B1B58AA9-6583-B2CF-219A-2FB5667098D4}"/>
              </a:ext>
            </a:extLst>
          </p:cNvPr>
          <p:cNvSpPr>
            <a:spLocks noGrp="1"/>
          </p:cNvSpPr>
          <p:nvPr>
            <p:ph type="body" idx="1"/>
          </p:nvPr>
        </p:nvSpPr>
        <p:spPr>
          <a:xfrm>
            <a:off x="374903" y="1165860"/>
            <a:ext cx="11433977" cy="50976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Element 3">
            <a:extLst>
              <a:ext uri="{FF2B5EF4-FFF2-40B4-BE49-F238E27FC236}">
                <a16:creationId xmlns:a16="http://schemas.microsoft.com/office/drawing/2014/main" id="{6B08A42B-FEF2-71A1-E836-A83C6ED4ECE2}"/>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flipV="1">
            <a:off x="374651" y="6402311"/>
            <a:ext cx="527812" cy="150888"/>
          </a:xfrm>
          <a:prstGeom prst="rect">
            <a:avLst/>
          </a:prstGeom>
        </p:spPr>
      </p:pic>
      <p:sp>
        <p:nvSpPr>
          <p:cNvPr id="10" name="Footer Placeholder 4">
            <a:extLst>
              <a:ext uri="{FF2B5EF4-FFF2-40B4-BE49-F238E27FC236}">
                <a16:creationId xmlns:a16="http://schemas.microsoft.com/office/drawing/2014/main" id="{40BF3C23-2EED-86C3-4A54-21676D27513A}"/>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HPE internal use only</a:t>
            </a:r>
            <a:endParaRPr lang="en-US" dirty="0"/>
          </a:p>
        </p:txBody>
      </p:sp>
      <p:sp>
        <p:nvSpPr>
          <p:cNvPr id="11" name="Slide Number Placeholder 5">
            <a:extLst>
              <a:ext uri="{FF2B5EF4-FFF2-40B4-BE49-F238E27FC236}">
                <a16:creationId xmlns:a16="http://schemas.microsoft.com/office/drawing/2014/main" id="{AAAEFF32-CFAE-69C9-9DB0-6AC1F3E51807}"/>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691897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821" r:id="rId4"/>
    <p:sldLayoutId id="2147483843" r:id="rId5"/>
    <p:sldLayoutId id="2147483654" r:id="rId6"/>
    <p:sldLayoutId id="2147483822" r:id="rId7"/>
    <p:sldLayoutId id="2147483656" r:id="rId8"/>
    <p:sldLayoutId id="2147483657" r:id="rId9"/>
    <p:sldLayoutId id="2147483658" r:id="rId10"/>
    <p:sldLayoutId id="2147483659" r:id="rId11"/>
    <p:sldLayoutId id="2147483845" r:id="rId12"/>
    <p:sldLayoutId id="2147483846" r:id="rId13"/>
    <p:sldLayoutId id="2147483797" r:id="rId14"/>
    <p:sldLayoutId id="2147483661" r:id="rId15"/>
    <p:sldLayoutId id="2147483796" r:id="rId16"/>
    <p:sldLayoutId id="2147483799" r:id="rId17"/>
    <p:sldLayoutId id="2147483802" r:id="rId18"/>
    <p:sldLayoutId id="2147483800" r:id="rId19"/>
    <p:sldLayoutId id="2147483801" r:id="rId20"/>
    <p:sldLayoutId id="2147483806" r:id="rId21"/>
    <p:sldLayoutId id="2147483807" r:id="rId22"/>
    <p:sldLayoutId id="2147483812" r:id="rId23"/>
    <p:sldLayoutId id="2147483665" r:id="rId24"/>
    <p:sldLayoutId id="2147483816" r:id="rId25"/>
    <p:sldLayoutId id="2147483662" r:id="rId26"/>
    <p:sldLayoutId id="2147483813" r:id="rId27"/>
    <p:sldLayoutId id="2147483817" r:id="rId28"/>
    <p:sldLayoutId id="2147483808" r:id="rId29"/>
    <p:sldLayoutId id="2147483810" r:id="rId30"/>
    <p:sldLayoutId id="2147483809" r:id="rId31"/>
    <p:sldLayoutId id="2147483848" r:id="rId32"/>
    <p:sldLayoutId id="2147483811" r:id="rId33"/>
    <p:sldLayoutId id="2147483839" r:id="rId34"/>
    <p:sldLayoutId id="2147483829" r:id="rId35"/>
    <p:sldLayoutId id="2147483832" r:id="rId36"/>
    <p:sldLayoutId id="2147483837" r:id="rId37"/>
    <p:sldLayoutId id="2147483747" r:id="rId38"/>
    <p:sldLayoutId id="2147483673" r:id="rId39"/>
    <p:sldLayoutId id="2147483674" r:id="rId40"/>
    <p:sldLayoutId id="2147483842" r:id="rId41"/>
    <p:sldLayoutId id="2147483682" r:id="rId42"/>
    <p:sldLayoutId id="2147483683" r:id="rId43"/>
    <p:sldLayoutId id="2147483684" r:id="rId44"/>
    <p:sldLayoutId id="2147483685" r:id="rId45"/>
    <p:sldLayoutId id="2147483847" r:id="rId46"/>
    <p:sldLayoutId id="2147483686" r:id="rId47"/>
    <p:sldLayoutId id="2147483687" r:id="rId48"/>
    <p:sldLayoutId id="2147483804" r:id="rId49"/>
    <p:sldLayoutId id="2147483824" r:id="rId50"/>
    <p:sldLayoutId id="2147483844" r:id="rId51"/>
    <p:sldLayoutId id="2147483749" r:id="rId52"/>
    <p:sldLayoutId id="2147483750" r:id="rId53"/>
    <p:sldLayoutId id="2147483751" r:id="rId54"/>
    <p:sldLayoutId id="2147483753" r:id="rId55"/>
    <p:sldLayoutId id="2147483795"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b="1" i="0"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8" orient="horz" pos="2160">
          <p15:clr>
            <a:srgbClr val="F26B43"/>
          </p15:clr>
        </p15:guide>
        <p15:guide id="49" pos="3840">
          <p15:clr>
            <a:srgbClr val="F26B43"/>
          </p15:clr>
        </p15:guide>
        <p15:guide id="51" pos="236">
          <p15:clr>
            <a:srgbClr val="F26B43"/>
          </p15:clr>
        </p15:guide>
        <p15:guide id="52" pos="7439">
          <p15:clr>
            <a:srgbClr val="F26B43"/>
          </p15:clr>
        </p15:guide>
        <p15:guide id="53" orient="horz" pos="236">
          <p15:clr>
            <a:srgbClr val="F26B43"/>
          </p15:clr>
        </p15:guide>
        <p15:guide id="54" orient="horz" pos="4128">
          <p15:clr>
            <a:srgbClr val="F26B43"/>
          </p15:clr>
        </p15:guide>
        <p15:guide id="55" orient="horz" pos="3812">
          <p15:clr>
            <a:srgbClr val="F26B43"/>
          </p15:clr>
        </p15:guide>
        <p15:guide id="57" orient="horz" pos="1210">
          <p15:clr>
            <a:srgbClr val="F26B43"/>
          </p15:clr>
        </p15:guide>
        <p15:guide id="63" pos="796">
          <p15:clr>
            <a:srgbClr val="F26B43"/>
          </p15:clr>
        </p15:guide>
        <p15:guide id="64" pos="844">
          <p15:clr>
            <a:srgbClr val="F26B43"/>
          </p15:clr>
        </p15:guide>
        <p15:guide id="65" pos="1400">
          <p15:clr>
            <a:srgbClr val="F26B43"/>
          </p15:clr>
        </p15:guide>
        <p15:guide id="66" pos="1444">
          <p15:clr>
            <a:srgbClr val="F26B43"/>
          </p15:clr>
        </p15:guide>
        <p15:guide id="67" pos="2004">
          <p15:clr>
            <a:srgbClr val="F26B43"/>
          </p15:clr>
        </p15:guide>
        <p15:guide id="68" pos="2048">
          <p15:clr>
            <a:srgbClr val="F26B43"/>
          </p15:clr>
        </p15:guide>
        <p15:guide id="69" pos="2608">
          <p15:clr>
            <a:srgbClr val="F26B43"/>
          </p15:clr>
        </p15:guide>
        <p15:guide id="70" pos="2656">
          <p15:clr>
            <a:srgbClr val="F26B43"/>
          </p15:clr>
        </p15:guide>
        <p15:guide id="71" pos="3208">
          <p15:clr>
            <a:srgbClr val="F26B43"/>
          </p15:clr>
        </p15:guide>
        <p15:guide id="72" pos="3256">
          <p15:clr>
            <a:srgbClr val="F26B43"/>
          </p15:clr>
        </p15:guide>
        <p15:guide id="73" pos="3812">
          <p15:clr>
            <a:srgbClr val="F26B43"/>
          </p15:clr>
        </p15:guide>
        <p15:guide id="74" pos="3864">
          <p15:clr>
            <a:srgbClr val="F26B43"/>
          </p15:clr>
        </p15:guide>
        <p15:guide id="75" pos="4416">
          <p15:clr>
            <a:srgbClr val="F26B43"/>
          </p15:clr>
        </p15:guide>
        <p15:guide id="76" pos="4468">
          <p15:clr>
            <a:srgbClr val="F26B43"/>
          </p15:clr>
        </p15:guide>
        <p15:guide id="77" pos="5020">
          <p15:clr>
            <a:srgbClr val="F26B43"/>
          </p15:clr>
        </p15:guide>
        <p15:guide id="78" pos="5068">
          <p15:clr>
            <a:srgbClr val="F26B43"/>
          </p15:clr>
        </p15:guide>
        <p15:guide id="79" pos="5624">
          <p15:clr>
            <a:srgbClr val="F26B43"/>
          </p15:clr>
        </p15:guide>
        <p15:guide id="80" pos="5676">
          <p15:clr>
            <a:srgbClr val="F26B43"/>
          </p15:clr>
        </p15:guide>
        <p15:guide id="81" pos="6232">
          <p15:clr>
            <a:srgbClr val="F26B43"/>
          </p15:clr>
        </p15:guide>
        <p15:guide id="82" pos="6280">
          <p15:clr>
            <a:srgbClr val="F26B43"/>
          </p15:clr>
        </p15:guide>
        <p15:guide id="83" pos="6832">
          <p15:clr>
            <a:srgbClr val="F26B43"/>
          </p15:clr>
        </p15:guide>
        <p15:guide id="84" pos="6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hyperlink" Target="https://tei.forrester.com/go/HPE/HPENonstop/?lang=en-us#FullStudy-AnalysisOfBenefi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hyperlink" Target="https://tei.forrester.com/go/HPE/HPENonstop/?lang=en-us#FullStudy-AnalysisOfBenefi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hyperlink" Target="https://tei.forrester.com/go/HPE/HPENonstop/?lang=en-us#FullStudy-AnalysisOfBenefits" TargetMode="External"/><Relationship Id="rId4"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hyperlink" Target="https://tei.forrester.com/go/HPE/HPENonstop/?lang=en-us#FullStudy-AnalysisOfBenefits" TargetMode="External"/><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hyperlink" Target="https://tei.forrester.com/go/HPE/HPENonstop/?lang=en-us#FullStudy-AnalysisOfBenefits" TargetMode="External"/><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hyperlink" Target="https://tei.forrester.com/go/HPE/HPENonstop/?lang=en-us#FullStudy-AnalysisOfBenefits" TargetMode="External"/><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hyperlink" Target="https://tei.forrester.com/go/HPE/HPENonstop/?lang=en-us#FullStudy-AnalysisOfBenefits" TargetMode="External"/><Relationship Id="rId4"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hyperlink" Target="https://tei.forrester.com/go/HPE/HPENonstop/?lang=en-us#FullStudy-AnalysisOfBenefits" TargetMode="External"/><Relationship Id="rId4" Type="http://schemas.openxmlformats.org/officeDocument/2006/relationships/image" Target="../media/image60.sv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hyperlink" Target="https://tei.forrester.com/go/HPE/HPENonstop/?lang=en-us#FullStudy-AnalysisOfBenefits" TargetMode="External"/><Relationship Id="rId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hyperlink" Target="https://tei.forrester.com/go/HPE/HPENonstop/?lang=en-us#FullStudy-AnalysisOfCosts" TargetMode="Externa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hyperlink" Target="https://tei.forrester.com/go/HPE/HPENonstop/?lang=en-us#FullStudy-AnalysisOfCost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ei.forrester.com/go/HPE/HPENonstop/?lang=en-us#FullStudy-TheHPENonstopSystemsCustomerJourney" TargetMode="External"/><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hyperlink" Target="https://tei.forrester.com/go/HPE/HPENonstop/?lang=en-us"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hyperlink" Target="https://tei.forrester.com/go/HPE/HPENonstop/?lang=en-us" TargetMode="External"/><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hyperlink" Target="https://forresterstage.mainstayadvisor.com/go/HPE/HPENonstop/?lang=en-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hyperlink" Target="https://tei.forrester.com/go/HPE/HPENonstop/?lang=en-us#FullStudy-TEIFrameworkAndMethodolog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3.svg"/><Relationship Id="rId11" Type="http://schemas.openxmlformats.org/officeDocument/2006/relationships/hyperlink" Target="https://tei.forrester.com/go/HPE/HPENonstop/?lang=en-us#FullStudy-ExecutiveSummary" TargetMode="External"/><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hyperlink" Target="https://tei.forrester.com/go/HPE/HPENonstop/?lang=en-us#FullStudy-ExecutiveSummar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hyperlink" Target="https://tei.forrester.com/go/HPE/HPENonstop/?lang=en-us#FullStudy-ExecutiveSummar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i.forrester.com/go/HPE/HPENonstop/?lang=en-us#FullStudy-TheHPENonstopSystemsCustomerJourney"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2EB9-5EE2-519B-9D49-38BA36113B65}"/>
              </a:ext>
            </a:extLst>
          </p:cNvPr>
          <p:cNvSpPr>
            <a:spLocks noGrp="1"/>
          </p:cNvSpPr>
          <p:nvPr>
            <p:ph type="ctrTitle"/>
          </p:nvPr>
        </p:nvSpPr>
        <p:spPr/>
        <p:txBody>
          <a:bodyPr/>
          <a:lstStyle/>
          <a:p>
            <a:r>
              <a:rPr lang="en-US" dirty="0"/>
              <a:t>The Total Economic Impact™ of HPE Nonstop Systems</a:t>
            </a:r>
          </a:p>
        </p:txBody>
      </p:sp>
      <p:sp>
        <p:nvSpPr>
          <p:cNvPr id="7" name="Subtitle 6">
            <a:extLst>
              <a:ext uri="{FF2B5EF4-FFF2-40B4-BE49-F238E27FC236}">
                <a16:creationId xmlns:a16="http://schemas.microsoft.com/office/drawing/2014/main" id="{9D3C76D1-0BE1-D4D6-77CC-2045F0E7B219}"/>
              </a:ext>
            </a:extLst>
          </p:cNvPr>
          <p:cNvSpPr>
            <a:spLocks noGrp="1"/>
          </p:cNvSpPr>
          <p:nvPr>
            <p:ph type="subTitle" idx="1"/>
          </p:nvPr>
        </p:nvSpPr>
        <p:spPr/>
        <p:txBody>
          <a:bodyPr/>
          <a:lstStyle/>
          <a:p>
            <a:r>
              <a:rPr lang="en-US" dirty="0"/>
              <a:t>Quantifying the business value of continuous availability</a:t>
            </a:r>
          </a:p>
        </p:txBody>
      </p:sp>
      <p:sp>
        <p:nvSpPr>
          <p:cNvPr id="9" name="Text Placeholder 8">
            <a:extLst>
              <a:ext uri="{FF2B5EF4-FFF2-40B4-BE49-F238E27FC236}">
                <a16:creationId xmlns:a16="http://schemas.microsoft.com/office/drawing/2014/main" id="{7C2A8CCB-D8CE-4340-9410-24EF1CF00B81}"/>
              </a:ext>
            </a:extLst>
          </p:cNvPr>
          <p:cNvSpPr>
            <a:spLocks noGrp="1"/>
          </p:cNvSpPr>
          <p:nvPr>
            <p:ph type="body" sz="quarter" idx="23"/>
          </p:nvPr>
        </p:nvSpPr>
        <p:spPr/>
        <p:txBody>
          <a:bodyPr/>
          <a:lstStyle/>
          <a:p>
            <a:endParaRPr lang="en-US"/>
          </a:p>
        </p:txBody>
      </p:sp>
      <p:sp>
        <p:nvSpPr>
          <p:cNvPr id="6" name="Slide Number Placeholder 5">
            <a:extLst>
              <a:ext uri="{FF2B5EF4-FFF2-40B4-BE49-F238E27FC236}">
                <a16:creationId xmlns:a16="http://schemas.microsoft.com/office/drawing/2014/main" id="{57B0BCE9-996D-0E8D-6C27-E848B650D597}"/>
              </a:ext>
            </a:extLst>
          </p:cNvPr>
          <p:cNvSpPr>
            <a:spLocks noGrp="1"/>
          </p:cNvSpPr>
          <p:nvPr>
            <p:ph type="sldNum" sz="quarter" idx="25"/>
          </p:nvPr>
        </p:nvSpPr>
        <p:spPr/>
        <p:txBody>
          <a:bodyPr/>
          <a:lstStyle/>
          <a:p>
            <a:fld id="{C0388CE4-E87A-43A8-A4DA-5AAB8529E0B0}" type="slidenum">
              <a:rPr lang="en-US" noProof="0" smtClean="0"/>
              <a:pPr/>
              <a:t>1</a:t>
            </a:fld>
            <a:endParaRPr lang="en-US" noProof="0" dirty="0"/>
          </a:p>
        </p:txBody>
      </p:sp>
    </p:spTree>
    <p:extLst>
      <p:ext uri="{BB962C8B-B14F-4D97-AF65-F5344CB8AC3E}">
        <p14:creationId xmlns:p14="http://schemas.microsoft.com/office/powerpoint/2010/main" val="264086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6ECDC2F-8D40-2BB3-7F32-D43D59793AD4}"/>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3AF5815-FFEA-4FED-4273-9A56E03D06CD}"/>
              </a:ext>
            </a:extLst>
          </p:cNvPr>
          <p:cNvSpPr>
            <a:spLocks noGrp="1"/>
          </p:cNvSpPr>
          <p:nvPr>
            <p:ph type="title"/>
          </p:nvPr>
        </p:nvSpPr>
        <p:spPr/>
        <p:txBody>
          <a:bodyPr/>
          <a:lstStyle/>
          <a:p>
            <a:r>
              <a:rPr lang="en-US" dirty="0"/>
              <a:t>Achieving near-continuous availability</a:t>
            </a:r>
          </a:p>
        </p:txBody>
      </p:sp>
      <p:sp>
        <p:nvSpPr>
          <p:cNvPr id="7" name="Text Placeholder 6">
            <a:extLst>
              <a:ext uri="{FF2B5EF4-FFF2-40B4-BE49-F238E27FC236}">
                <a16:creationId xmlns:a16="http://schemas.microsoft.com/office/drawing/2014/main" id="{674A56D8-B1D8-B51C-6971-BDAA306F8B81}"/>
              </a:ext>
            </a:extLst>
          </p:cNvPr>
          <p:cNvSpPr>
            <a:spLocks noGrp="1"/>
          </p:cNvSpPr>
          <p:nvPr>
            <p:ph type="body" sz="quarter" idx="13"/>
          </p:nvPr>
        </p:nvSpPr>
        <p:spPr/>
        <p:txBody>
          <a:bodyPr/>
          <a:lstStyle/>
          <a:p>
            <a:r>
              <a:rPr lang="en-US" dirty="0"/>
              <a:t>Key findings:</a:t>
            </a:r>
          </a:p>
        </p:txBody>
      </p:sp>
      <p:sp>
        <p:nvSpPr>
          <p:cNvPr id="5" name="Slide Number Placeholder 4">
            <a:extLst>
              <a:ext uri="{FF2B5EF4-FFF2-40B4-BE49-F238E27FC236}">
                <a16:creationId xmlns:a16="http://schemas.microsoft.com/office/drawing/2014/main" id="{889A138A-E032-B591-7461-CC12B9D03CC1}"/>
              </a:ext>
            </a:extLst>
          </p:cNvPr>
          <p:cNvSpPr>
            <a:spLocks noGrp="1"/>
          </p:cNvSpPr>
          <p:nvPr>
            <p:ph type="sldNum" sz="quarter" idx="15"/>
          </p:nvPr>
        </p:nvSpPr>
        <p:spPr/>
        <p:txBody>
          <a:bodyPr/>
          <a:lstStyle/>
          <a:p>
            <a:fld id="{C0388CE4-E87A-43A8-A4DA-5AAB8529E0B0}" type="slidenum">
              <a:rPr lang="en-US" smtClean="0"/>
              <a:pPr/>
              <a:t>10</a:t>
            </a:fld>
            <a:endParaRPr lang="en-US" dirty="0"/>
          </a:p>
        </p:txBody>
      </p:sp>
      <p:sp>
        <p:nvSpPr>
          <p:cNvPr id="15" name="Text Placeholder 14">
            <a:extLst>
              <a:ext uri="{FF2B5EF4-FFF2-40B4-BE49-F238E27FC236}">
                <a16:creationId xmlns:a16="http://schemas.microsoft.com/office/drawing/2014/main" id="{576D9271-9C01-F926-DEAD-2DD22B39B841}"/>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Improved uptime</a:t>
            </a:r>
          </a:p>
        </p:txBody>
      </p:sp>
      <p:pic>
        <p:nvPicPr>
          <p:cNvPr id="17" name="Picture 16" descr="A watch with a blue arrow&#10;&#10;AI-generated content may be incorrect.">
            <a:extLst>
              <a:ext uri="{FF2B5EF4-FFF2-40B4-BE49-F238E27FC236}">
                <a16:creationId xmlns:a16="http://schemas.microsoft.com/office/drawing/2014/main" id="{B269759A-CC8F-1D07-8D0A-B489029C3778}"/>
              </a:ext>
            </a:extLst>
          </p:cNvPr>
          <p:cNvPicPr>
            <a:picLocks noChangeAspect="1"/>
          </p:cNvPicPr>
          <p:nvPr/>
        </p:nvPicPr>
        <p:blipFill>
          <a:blip r:embed="rId3"/>
          <a:stretch>
            <a:fillRect/>
          </a:stretch>
        </p:blipFill>
        <p:spPr>
          <a:xfrm>
            <a:off x="276372" y="106296"/>
            <a:ext cx="816417" cy="816417"/>
          </a:xfrm>
          <a:prstGeom prst="rect">
            <a:avLst/>
          </a:prstGeom>
        </p:spPr>
      </p:pic>
      <p:sp>
        <p:nvSpPr>
          <p:cNvPr id="2" name="TextBox 1">
            <a:extLst>
              <a:ext uri="{FF2B5EF4-FFF2-40B4-BE49-F238E27FC236}">
                <a16:creationId xmlns:a16="http://schemas.microsoft.com/office/drawing/2014/main" id="{60AD4EE1-1D10-DF29-8F22-E0C52DABF130}"/>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dirty="0">
                <a:solidFill>
                  <a:srgbClr val="01A982"/>
                </a:solidFill>
                <a:hlinkClick r:id="rId4">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grpSp>
        <p:nvGrpSpPr>
          <p:cNvPr id="27" name="Group 26">
            <a:extLst>
              <a:ext uri="{FF2B5EF4-FFF2-40B4-BE49-F238E27FC236}">
                <a16:creationId xmlns:a16="http://schemas.microsoft.com/office/drawing/2014/main" id="{6BFD314F-1E3D-5510-581F-FC2CF5402DC1}"/>
              </a:ext>
            </a:extLst>
          </p:cNvPr>
          <p:cNvGrpSpPr/>
          <p:nvPr/>
        </p:nvGrpSpPr>
        <p:grpSpPr>
          <a:xfrm>
            <a:off x="1842816" y="2660591"/>
            <a:ext cx="8498154" cy="2560928"/>
            <a:chOff x="1374171" y="2441617"/>
            <a:chExt cx="8498154" cy="2560928"/>
          </a:xfrm>
        </p:grpSpPr>
        <p:sp>
          <p:nvSpPr>
            <p:cNvPr id="8" name="Rectángulo 30">
              <a:extLst>
                <a:ext uri="{FF2B5EF4-FFF2-40B4-BE49-F238E27FC236}">
                  <a16:creationId xmlns:a16="http://schemas.microsoft.com/office/drawing/2014/main" id="{F1B351B7-E452-8308-F39A-F1F5BE131B92}"/>
                </a:ext>
              </a:extLst>
            </p:cNvPr>
            <p:cNvSpPr/>
            <p:nvPr/>
          </p:nvSpPr>
          <p:spPr>
            <a:xfrm>
              <a:off x="4308654"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280160" rIns="274320" bIns="0" numCol="1" spcCol="0" rtlCol="0" fromWordArt="0" anchor="t" anchorCtr="0" forceAA="0" compatLnSpc="1">
              <a:prstTxWarp prst="textNoShape">
                <a:avLst/>
              </a:prstTxWarp>
              <a:noAutofit/>
            </a:bodyPr>
            <a:lstStyle/>
            <a:p>
              <a:r>
                <a:rPr lang="en-US" sz="1600" dirty="0">
                  <a:solidFill>
                    <a:schemeClr val="bg1"/>
                  </a:solidFill>
                </a:rPr>
                <a:t>reduction in downtime frequency and duration</a:t>
              </a:r>
            </a:p>
          </p:txBody>
        </p:sp>
        <p:sp>
          <p:nvSpPr>
            <p:cNvPr id="9" name="TextBox 8">
              <a:extLst>
                <a:ext uri="{FF2B5EF4-FFF2-40B4-BE49-F238E27FC236}">
                  <a16:creationId xmlns:a16="http://schemas.microsoft.com/office/drawing/2014/main" id="{C04A0691-BE0B-3516-79D0-874C3A5A5969}"/>
                </a:ext>
              </a:extLst>
            </p:cNvPr>
            <p:cNvSpPr txBox="1"/>
            <p:nvPr/>
          </p:nvSpPr>
          <p:spPr>
            <a:xfrm>
              <a:off x="4308209" y="3065843"/>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90%</a:t>
              </a:r>
              <a:endParaRPr lang="en-US" sz="4400" dirty="0">
                <a:solidFill>
                  <a:schemeClr val="accent1"/>
                </a:solidFill>
                <a:latin typeface="HPE Graphik Light" pitchFamily="2" charset="77"/>
                <a:cs typeface="HPE Graphik Light" pitchFamily="2" charset="77"/>
              </a:endParaRPr>
            </a:p>
          </p:txBody>
        </p:sp>
        <p:sp>
          <p:nvSpPr>
            <p:cNvPr id="10" name="Rectángulo 30">
              <a:extLst>
                <a:ext uri="{FF2B5EF4-FFF2-40B4-BE49-F238E27FC236}">
                  <a16:creationId xmlns:a16="http://schemas.microsoft.com/office/drawing/2014/main" id="{E5BD4A10-B5C4-FC1B-C096-1C07163E2839}"/>
                </a:ext>
              </a:extLst>
            </p:cNvPr>
            <p:cNvSpPr/>
            <p:nvPr/>
          </p:nvSpPr>
          <p:spPr>
            <a:xfrm>
              <a:off x="7242468"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280160" rIns="274320" bIns="0" numCol="1" spcCol="0" rtlCol="0" fromWordArt="0" anchor="t" anchorCtr="0" forceAA="0" compatLnSpc="1">
              <a:prstTxWarp prst="textNoShape">
                <a:avLst/>
              </a:prstTxWarp>
              <a:noAutofit/>
            </a:bodyPr>
            <a:lstStyle/>
            <a:p>
              <a:r>
                <a:rPr lang="en-US" sz="1600" dirty="0">
                  <a:solidFill>
                    <a:prstClr val="white"/>
                  </a:solidFill>
                </a:rPr>
                <a:t>increased from 99.5% to the </a:t>
              </a:r>
              <a:r>
                <a:rPr lang="en-US" sz="1600" dirty="0">
                  <a:solidFill>
                    <a:prstClr val="white"/>
                  </a:solidFill>
                  <a:latin typeface="+mj-lt"/>
                </a:rPr>
                <a:t>99.99% - 100% </a:t>
              </a:r>
              <a:r>
                <a:rPr lang="en-US" sz="1600" dirty="0">
                  <a:solidFill>
                    <a:prstClr val="white"/>
                  </a:solidFill>
                </a:rPr>
                <a:t>range</a:t>
              </a:r>
            </a:p>
          </p:txBody>
        </p:sp>
        <p:sp>
          <p:nvSpPr>
            <p:cNvPr id="11" name="TextBox 10">
              <a:extLst>
                <a:ext uri="{FF2B5EF4-FFF2-40B4-BE49-F238E27FC236}">
                  <a16:creationId xmlns:a16="http://schemas.microsoft.com/office/drawing/2014/main" id="{F2D9603B-FB17-C91F-25E4-272DEC6ADDDE}"/>
                </a:ext>
              </a:extLst>
            </p:cNvPr>
            <p:cNvSpPr txBox="1"/>
            <p:nvPr/>
          </p:nvSpPr>
          <p:spPr>
            <a:xfrm>
              <a:off x="7242023" y="3170099"/>
              <a:ext cx="2629856" cy="553998"/>
            </a:xfrm>
            <a:prstGeom prst="rect">
              <a:avLst/>
            </a:prstGeom>
            <a:noFill/>
          </p:spPr>
          <p:txBody>
            <a:bodyPr wrap="square" lIns="274320" tIns="0" rIns="0" bIns="0" rtlCol="0">
              <a:spAutoFit/>
            </a:bodyPr>
            <a:lstStyle/>
            <a:p>
              <a:r>
                <a:rPr lang="en-US" sz="3500" noProof="1">
                  <a:solidFill>
                    <a:schemeClr val="accent1"/>
                  </a:solidFill>
                  <a:latin typeface="HPE Graphik Light" pitchFamily="2" charset="77"/>
                  <a:cs typeface="HPE Graphik Light" pitchFamily="2" charset="77"/>
                </a:rPr>
                <a:t>Availability</a:t>
              </a:r>
              <a:endParaRPr lang="en-US" sz="3500" dirty="0">
                <a:solidFill>
                  <a:schemeClr val="accent1"/>
                </a:solidFill>
                <a:latin typeface="HPE Graphik Light" pitchFamily="2" charset="77"/>
                <a:cs typeface="HPE Graphik Light" pitchFamily="2" charset="77"/>
              </a:endParaRPr>
            </a:p>
          </p:txBody>
        </p:sp>
        <p:sp>
          <p:nvSpPr>
            <p:cNvPr id="16" name="Rectangle 15">
              <a:extLst>
                <a:ext uri="{FF2B5EF4-FFF2-40B4-BE49-F238E27FC236}">
                  <a16:creationId xmlns:a16="http://schemas.microsoft.com/office/drawing/2014/main" id="{C7D3CE8C-9D5C-A369-85C4-627B2FBE3432}"/>
                </a:ext>
              </a:extLst>
            </p:cNvPr>
            <p:cNvSpPr/>
            <p:nvPr/>
          </p:nvSpPr>
          <p:spPr>
            <a:xfrm>
              <a:off x="1374394" y="2441617"/>
              <a:ext cx="2629858" cy="256092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74320" tIns="1280160" rIns="274320" bIns="0" rtlCol="0" anchor="t" anchorCtr="0"/>
            <a:lstStyle/>
            <a:p>
              <a:pPr lvl="0">
                <a:spcBef>
                  <a:spcPts val="1000"/>
                </a:spcBef>
                <a:defRPr/>
              </a:pPr>
              <a:endParaRPr lang="en-US" sz="1600" dirty="0">
                <a:solidFill>
                  <a:prstClr val="white"/>
                </a:solidFill>
              </a:endParaRPr>
            </a:p>
          </p:txBody>
        </p:sp>
        <p:sp>
          <p:nvSpPr>
            <p:cNvPr id="19" name="TextBox 18">
              <a:extLst>
                <a:ext uri="{FF2B5EF4-FFF2-40B4-BE49-F238E27FC236}">
                  <a16:creationId xmlns:a16="http://schemas.microsoft.com/office/drawing/2014/main" id="{EBDAFC72-7DFB-341A-C0D2-47F2AFF025F4}"/>
                </a:ext>
              </a:extLst>
            </p:cNvPr>
            <p:cNvSpPr txBox="1"/>
            <p:nvPr/>
          </p:nvSpPr>
          <p:spPr>
            <a:xfrm>
              <a:off x="1374171" y="3065843"/>
              <a:ext cx="2629857" cy="1169551"/>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$86.4M</a:t>
              </a:r>
            </a:p>
            <a:p>
              <a:r>
                <a:rPr lang="en-US" sz="1600" dirty="0">
                  <a:solidFill>
                    <a:schemeClr val="bg1"/>
                  </a:solidFill>
                </a:rPr>
                <a:t>over a three-year </a:t>
              </a:r>
              <a:br>
                <a:rPr lang="en-US" sz="1600" dirty="0">
                  <a:solidFill>
                    <a:schemeClr val="bg1"/>
                  </a:solidFill>
                </a:rPr>
              </a:br>
              <a:r>
                <a:rPr lang="en-US" sz="1600" dirty="0">
                  <a:solidFill>
                    <a:schemeClr val="bg1"/>
                  </a:solidFill>
                </a:rPr>
                <a:t>period</a:t>
              </a:r>
              <a:endParaRPr lang="en-US" sz="4400" dirty="0">
                <a:solidFill>
                  <a:schemeClr val="accent1"/>
                </a:solidFill>
                <a:latin typeface="HPE Graphik Light" pitchFamily="2" charset="77"/>
                <a:cs typeface="HPE Graphik Light" pitchFamily="2" charset="77"/>
              </a:endParaRPr>
            </a:p>
          </p:txBody>
        </p:sp>
        <p:sp>
          <p:nvSpPr>
            <p:cNvPr id="20" name="TextBox 19">
              <a:extLst>
                <a:ext uri="{FF2B5EF4-FFF2-40B4-BE49-F238E27FC236}">
                  <a16:creationId xmlns:a16="http://schemas.microsoft.com/office/drawing/2014/main" id="{7FBE9835-D60D-06E5-8DC4-483C75B1AE27}"/>
                </a:ext>
              </a:extLst>
            </p:cNvPr>
            <p:cNvSpPr txBox="1"/>
            <p:nvPr/>
          </p:nvSpPr>
          <p:spPr>
            <a:xfrm>
              <a:off x="1382610" y="2856620"/>
              <a:ext cx="2621418" cy="153888"/>
            </a:xfrm>
            <a:prstGeom prst="rect">
              <a:avLst/>
            </a:prstGeom>
            <a:noFill/>
          </p:spPr>
          <p:txBody>
            <a:bodyPr wrap="square" lIns="274320" tIns="0" rIns="0" bIns="0" rtlCol="0">
              <a:spAutoFit/>
            </a:bodyPr>
            <a:lstStyle/>
            <a:p>
              <a:r>
                <a:rPr lang="en-US" sz="1000" b="1" dirty="0">
                  <a:solidFill>
                    <a:prstClr val="white"/>
                  </a:solidFill>
                  <a:latin typeface="+mj-lt"/>
                </a:rPr>
                <a:t>Quantified value:</a:t>
              </a:r>
            </a:p>
          </p:txBody>
        </p:sp>
      </p:grpSp>
      <p:sp>
        <p:nvSpPr>
          <p:cNvPr id="3" name="Footer Placeholder 1">
            <a:extLst>
              <a:ext uri="{FF2B5EF4-FFF2-40B4-BE49-F238E27FC236}">
                <a16:creationId xmlns:a16="http://schemas.microsoft.com/office/drawing/2014/main" id="{9025A7B8-BC8E-35F5-B16F-86E120AFE915}"/>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52498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C1FD-B00B-C5E4-F910-A5E6C44E936F}"/>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E73D1FC4-7886-5061-BD17-342042E1819A}"/>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422FC34-590E-B7DD-1EDF-E3A61BA4DAE7}"/>
              </a:ext>
            </a:extLst>
          </p:cNvPr>
          <p:cNvSpPr>
            <a:spLocks noGrp="1"/>
          </p:cNvSpPr>
          <p:nvPr>
            <p:ph type="title"/>
          </p:nvPr>
        </p:nvSpPr>
        <p:spPr/>
        <p:txBody>
          <a:bodyPr/>
          <a:lstStyle/>
          <a:p>
            <a:r>
              <a:rPr lang="en-US" dirty="0"/>
              <a:t>Eliminating the “switchover gap”</a:t>
            </a:r>
          </a:p>
        </p:txBody>
      </p:sp>
      <p:sp>
        <p:nvSpPr>
          <p:cNvPr id="7" name="Text Placeholder 6">
            <a:extLst>
              <a:ext uri="{FF2B5EF4-FFF2-40B4-BE49-F238E27FC236}">
                <a16:creationId xmlns:a16="http://schemas.microsoft.com/office/drawing/2014/main" id="{9DA6A856-EDD7-18A9-C37E-064D77066EF8}"/>
              </a:ext>
            </a:extLst>
          </p:cNvPr>
          <p:cNvSpPr>
            <a:spLocks noGrp="1"/>
          </p:cNvSpPr>
          <p:nvPr>
            <p:ph type="body" sz="quarter" idx="13"/>
          </p:nvPr>
        </p:nvSpPr>
        <p:spPr/>
        <p:txBody>
          <a:bodyPr/>
          <a:lstStyle/>
          <a:p>
            <a:r>
              <a:rPr lang="en-US" dirty="0"/>
              <a:t>Key findings:</a:t>
            </a:r>
          </a:p>
        </p:txBody>
      </p:sp>
      <p:sp>
        <p:nvSpPr>
          <p:cNvPr id="5" name="Slide Number Placeholder 4">
            <a:extLst>
              <a:ext uri="{FF2B5EF4-FFF2-40B4-BE49-F238E27FC236}">
                <a16:creationId xmlns:a16="http://schemas.microsoft.com/office/drawing/2014/main" id="{5C5B6717-BE95-8E0C-954C-76F4DF702FD9}"/>
              </a:ext>
            </a:extLst>
          </p:cNvPr>
          <p:cNvSpPr>
            <a:spLocks noGrp="1"/>
          </p:cNvSpPr>
          <p:nvPr>
            <p:ph type="sldNum" sz="quarter" idx="15"/>
          </p:nvPr>
        </p:nvSpPr>
        <p:spPr/>
        <p:txBody>
          <a:bodyPr/>
          <a:lstStyle/>
          <a:p>
            <a:fld id="{C0388CE4-E87A-43A8-A4DA-5AAB8529E0B0}" type="slidenum">
              <a:rPr lang="en-US" smtClean="0"/>
              <a:pPr/>
              <a:t>11</a:t>
            </a:fld>
            <a:endParaRPr lang="en-US" dirty="0"/>
          </a:p>
        </p:txBody>
      </p:sp>
      <p:sp>
        <p:nvSpPr>
          <p:cNvPr id="15" name="Text Placeholder 14">
            <a:extLst>
              <a:ext uri="{FF2B5EF4-FFF2-40B4-BE49-F238E27FC236}">
                <a16:creationId xmlns:a16="http://schemas.microsoft.com/office/drawing/2014/main" id="{B77B7DE2-4412-E649-29B3-5613EC1A75B2}"/>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Improved uptime</a:t>
            </a:r>
          </a:p>
        </p:txBody>
      </p:sp>
      <p:pic>
        <p:nvPicPr>
          <p:cNvPr id="17" name="Picture 16" descr="A watch with a blue arrow&#10;&#10;AI-generated content may be incorrect.">
            <a:extLst>
              <a:ext uri="{FF2B5EF4-FFF2-40B4-BE49-F238E27FC236}">
                <a16:creationId xmlns:a16="http://schemas.microsoft.com/office/drawing/2014/main" id="{3C828A45-9464-105F-8944-3F791C57C8DC}"/>
              </a:ext>
            </a:extLst>
          </p:cNvPr>
          <p:cNvPicPr>
            <a:picLocks noChangeAspect="1"/>
          </p:cNvPicPr>
          <p:nvPr/>
        </p:nvPicPr>
        <p:blipFill>
          <a:blip r:embed="rId3"/>
          <a:stretch>
            <a:fillRect/>
          </a:stretch>
        </p:blipFill>
        <p:spPr>
          <a:xfrm>
            <a:off x="276372" y="106296"/>
            <a:ext cx="816417" cy="816417"/>
          </a:xfrm>
          <a:prstGeom prst="rect">
            <a:avLst/>
          </a:prstGeom>
        </p:spPr>
      </p:pic>
      <p:sp>
        <p:nvSpPr>
          <p:cNvPr id="11" name="TextBox 10">
            <a:extLst>
              <a:ext uri="{FF2B5EF4-FFF2-40B4-BE49-F238E27FC236}">
                <a16:creationId xmlns:a16="http://schemas.microsoft.com/office/drawing/2014/main" id="{F545F4AD-D65A-C546-5D0A-19994BC14C9C}"/>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dirty="0">
                <a:solidFill>
                  <a:srgbClr val="01A982"/>
                </a:solidFill>
                <a:hlinkClick r:id="rId4">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grpSp>
        <p:nvGrpSpPr>
          <p:cNvPr id="36" name="Group 35">
            <a:extLst>
              <a:ext uri="{FF2B5EF4-FFF2-40B4-BE49-F238E27FC236}">
                <a16:creationId xmlns:a16="http://schemas.microsoft.com/office/drawing/2014/main" id="{1392574C-0654-22CF-3A93-5B94F6A4D41A}"/>
              </a:ext>
            </a:extLst>
          </p:cNvPr>
          <p:cNvGrpSpPr/>
          <p:nvPr/>
        </p:nvGrpSpPr>
        <p:grpSpPr>
          <a:xfrm>
            <a:off x="1842705" y="2660591"/>
            <a:ext cx="8498375" cy="2560928"/>
            <a:chOff x="1373950" y="2441617"/>
            <a:chExt cx="8498375" cy="2560928"/>
          </a:xfrm>
        </p:grpSpPr>
        <p:sp>
          <p:nvSpPr>
            <p:cNvPr id="18" name="Rectángulo 30">
              <a:extLst>
                <a:ext uri="{FF2B5EF4-FFF2-40B4-BE49-F238E27FC236}">
                  <a16:creationId xmlns:a16="http://schemas.microsoft.com/office/drawing/2014/main" id="{85720A6D-6B61-03E0-718E-11948E8C3A7B}"/>
                </a:ext>
              </a:extLst>
            </p:cNvPr>
            <p:cNvSpPr/>
            <p:nvPr/>
          </p:nvSpPr>
          <p:spPr>
            <a:xfrm>
              <a:off x="4308654"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improvement in total transactions per second (TPS)</a:t>
              </a:r>
              <a:endParaRPr lang="en-US" sz="1600" dirty="0">
                <a:solidFill>
                  <a:schemeClr val="bg1"/>
                </a:solidFill>
              </a:endParaRPr>
            </a:p>
          </p:txBody>
        </p:sp>
        <p:sp>
          <p:nvSpPr>
            <p:cNvPr id="19" name="TextBox 18">
              <a:extLst>
                <a:ext uri="{FF2B5EF4-FFF2-40B4-BE49-F238E27FC236}">
                  <a16:creationId xmlns:a16="http://schemas.microsoft.com/office/drawing/2014/main" id="{C1FA0F00-65AA-46FE-A396-37CACB8107F0}"/>
                </a:ext>
              </a:extLst>
            </p:cNvPr>
            <p:cNvSpPr txBox="1"/>
            <p:nvPr/>
          </p:nvSpPr>
          <p:spPr>
            <a:xfrm>
              <a:off x="4308209" y="2892986"/>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~7%</a:t>
              </a:r>
              <a:endParaRPr lang="en-US" sz="4400" dirty="0">
                <a:solidFill>
                  <a:schemeClr val="accent1"/>
                </a:solidFill>
                <a:latin typeface="HPE Graphik Light" pitchFamily="2" charset="77"/>
                <a:cs typeface="HPE Graphik Light" pitchFamily="2" charset="77"/>
              </a:endParaRPr>
            </a:p>
          </p:txBody>
        </p:sp>
        <p:sp>
          <p:nvSpPr>
            <p:cNvPr id="24" name="Rectángulo 30">
              <a:extLst>
                <a:ext uri="{FF2B5EF4-FFF2-40B4-BE49-F238E27FC236}">
                  <a16:creationId xmlns:a16="http://schemas.microsoft.com/office/drawing/2014/main" id="{BBCBC85C-E0C5-89D1-0DCC-D9ABF96AD493}"/>
                </a:ext>
              </a:extLst>
            </p:cNvPr>
            <p:cNvSpPr/>
            <p:nvPr/>
          </p:nvSpPr>
          <p:spPr>
            <a:xfrm>
              <a:off x="7242468"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performance maintained during failover and peak demand</a:t>
              </a:r>
              <a:endParaRPr lang="en-US" sz="1600" dirty="0">
                <a:solidFill>
                  <a:schemeClr val="bg1"/>
                </a:solidFill>
              </a:endParaRPr>
            </a:p>
          </p:txBody>
        </p:sp>
        <p:sp>
          <p:nvSpPr>
            <p:cNvPr id="25" name="TextBox 24">
              <a:extLst>
                <a:ext uri="{FF2B5EF4-FFF2-40B4-BE49-F238E27FC236}">
                  <a16:creationId xmlns:a16="http://schemas.microsoft.com/office/drawing/2014/main" id="{10A80518-9789-37D9-0050-1CACBAD14AEB}"/>
                </a:ext>
              </a:extLst>
            </p:cNvPr>
            <p:cNvSpPr txBox="1"/>
            <p:nvPr/>
          </p:nvSpPr>
          <p:spPr>
            <a:xfrm>
              <a:off x="7242023"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Consistent</a:t>
              </a:r>
              <a:endParaRPr lang="en-US" sz="3200" dirty="0">
                <a:solidFill>
                  <a:schemeClr val="accent1"/>
                </a:solidFill>
                <a:latin typeface="HPE Graphik Light" pitchFamily="2" charset="77"/>
                <a:cs typeface="HPE Graphik Light" pitchFamily="2" charset="77"/>
              </a:endParaRPr>
            </a:p>
          </p:txBody>
        </p:sp>
        <p:sp>
          <p:nvSpPr>
            <p:cNvPr id="29" name="Rectángulo 30">
              <a:extLst>
                <a:ext uri="{FF2B5EF4-FFF2-40B4-BE49-F238E27FC236}">
                  <a16:creationId xmlns:a16="http://schemas.microsoft.com/office/drawing/2014/main" id="{1F33D944-6D71-5E86-A848-A6D438E91580}"/>
                </a:ext>
              </a:extLst>
            </p:cNvPr>
            <p:cNvSpPr/>
            <p:nvPr/>
          </p:nvSpPr>
          <p:spPr>
            <a:xfrm>
              <a:off x="1374395"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failover maintains transaction continuity during component failures</a:t>
              </a:r>
              <a:endParaRPr lang="en-US" sz="1600" dirty="0">
                <a:solidFill>
                  <a:schemeClr val="bg1"/>
                </a:solidFill>
              </a:endParaRPr>
            </a:p>
          </p:txBody>
        </p:sp>
        <p:sp>
          <p:nvSpPr>
            <p:cNvPr id="30" name="TextBox 29">
              <a:extLst>
                <a:ext uri="{FF2B5EF4-FFF2-40B4-BE49-F238E27FC236}">
                  <a16:creationId xmlns:a16="http://schemas.microsoft.com/office/drawing/2014/main" id="{E3B159E9-9F84-D774-3F6F-0A88953ADD22}"/>
                </a:ext>
              </a:extLst>
            </p:cNvPr>
            <p:cNvSpPr txBox="1"/>
            <p:nvPr/>
          </p:nvSpPr>
          <p:spPr>
            <a:xfrm>
              <a:off x="1373950"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Seamless</a:t>
              </a:r>
              <a:endParaRPr lang="en-US" sz="3200" dirty="0">
                <a:solidFill>
                  <a:schemeClr val="accent1"/>
                </a:solidFill>
                <a:latin typeface="HPE Graphik Light" pitchFamily="2" charset="77"/>
                <a:cs typeface="HPE Graphik Light" pitchFamily="2" charset="77"/>
              </a:endParaRPr>
            </a:p>
          </p:txBody>
        </p:sp>
      </p:grpSp>
      <p:sp>
        <p:nvSpPr>
          <p:cNvPr id="2" name="Footer Placeholder 1">
            <a:extLst>
              <a:ext uri="{FF2B5EF4-FFF2-40B4-BE49-F238E27FC236}">
                <a16:creationId xmlns:a16="http://schemas.microsoft.com/office/drawing/2014/main" id="{EDB69A34-304D-F1FE-92D4-E5D2B387C50D}"/>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2703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60806-6CC4-FB6E-B31F-6C59D91DFB10}"/>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9AA81052-5443-F70A-E812-1E5A8B465042}"/>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8C805A-3920-2688-47CC-3DAB3EE6CEA8}"/>
              </a:ext>
            </a:extLst>
          </p:cNvPr>
          <p:cNvSpPr/>
          <p:nvPr/>
        </p:nvSpPr>
        <p:spPr>
          <a:xfrm>
            <a:off x="374904" y="2660591"/>
            <a:ext cx="2629858" cy="2560928"/>
          </a:xfrm>
          <a:prstGeom prst="rect">
            <a:avLst/>
          </a:prstGeom>
          <a:noFill/>
          <a:ln>
            <a:solidFill>
              <a:srgbClr val="01A982"/>
            </a:solidFill>
          </a:ln>
        </p:spPr>
        <p:style>
          <a:lnRef idx="2">
            <a:schemeClr val="accent1">
              <a:shade val="15000"/>
            </a:schemeClr>
          </a:lnRef>
          <a:fillRef idx="1">
            <a:schemeClr val="accent1"/>
          </a:fillRef>
          <a:effectRef idx="0">
            <a:schemeClr val="accent1"/>
          </a:effectRef>
          <a:fontRef idx="minor">
            <a:schemeClr val="lt1"/>
          </a:fontRef>
        </p:style>
        <p:txBody>
          <a:bodyPr lIns="274320" tIns="1280160" rIns="274320" bIns="0" rtlCol="0" anchor="t" anchorCtr="0"/>
          <a:lstStyle/>
          <a:p>
            <a:pPr lvl="0">
              <a:spcBef>
                <a:spcPts val="1000"/>
              </a:spcBef>
              <a:defRPr/>
            </a:pPr>
            <a:r>
              <a:rPr lang="en-US" sz="1600" dirty="0">
                <a:solidFill>
                  <a:prstClr val="white"/>
                </a:solidFill>
              </a:rPr>
              <a:t>in reduced security risk exposure</a:t>
            </a:r>
          </a:p>
        </p:txBody>
      </p:sp>
      <p:sp>
        <p:nvSpPr>
          <p:cNvPr id="6" name="Title 5">
            <a:extLst>
              <a:ext uri="{FF2B5EF4-FFF2-40B4-BE49-F238E27FC236}">
                <a16:creationId xmlns:a16="http://schemas.microsoft.com/office/drawing/2014/main" id="{0B91B12F-B226-452C-4251-BCB0BD000DDC}"/>
              </a:ext>
            </a:extLst>
          </p:cNvPr>
          <p:cNvSpPr>
            <a:spLocks noGrp="1"/>
          </p:cNvSpPr>
          <p:nvPr>
            <p:ph type="title"/>
          </p:nvPr>
        </p:nvSpPr>
        <p:spPr/>
        <p:txBody>
          <a:bodyPr/>
          <a:lstStyle/>
          <a:p>
            <a:r>
              <a:rPr lang="en-US" dirty="0"/>
              <a:t>Reducing security risk exposure</a:t>
            </a:r>
          </a:p>
        </p:txBody>
      </p:sp>
      <p:sp>
        <p:nvSpPr>
          <p:cNvPr id="7" name="Text Placeholder 6">
            <a:extLst>
              <a:ext uri="{FF2B5EF4-FFF2-40B4-BE49-F238E27FC236}">
                <a16:creationId xmlns:a16="http://schemas.microsoft.com/office/drawing/2014/main" id="{99DAA829-7909-E7C5-3511-FE51212AFA2E}"/>
              </a:ext>
            </a:extLst>
          </p:cNvPr>
          <p:cNvSpPr>
            <a:spLocks noGrp="1"/>
          </p:cNvSpPr>
          <p:nvPr>
            <p:ph type="body" sz="quarter" idx="13"/>
          </p:nvPr>
        </p:nvSpPr>
        <p:spPr/>
        <p:txBody>
          <a:bodyPr/>
          <a:lstStyle/>
          <a:p>
            <a:r>
              <a:rPr lang="en-US" dirty="0"/>
              <a:t>Key findings:</a:t>
            </a:r>
          </a:p>
        </p:txBody>
      </p:sp>
      <p:sp>
        <p:nvSpPr>
          <p:cNvPr id="5" name="Slide Number Placeholder 4">
            <a:extLst>
              <a:ext uri="{FF2B5EF4-FFF2-40B4-BE49-F238E27FC236}">
                <a16:creationId xmlns:a16="http://schemas.microsoft.com/office/drawing/2014/main" id="{79965E3F-80F0-DFB1-032C-CD8A08647DC2}"/>
              </a:ext>
            </a:extLst>
          </p:cNvPr>
          <p:cNvSpPr>
            <a:spLocks noGrp="1"/>
          </p:cNvSpPr>
          <p:nvPr>
            <p:ph type="sldNum" sz="quarter" idx="15"/>
          </p:nvPr>
        </p:nvSpPr>
        <p:spPr/>
        <p:txBody>
          <a:bodyPr/>
          <a:lstStyle/>
          <a:p>
            <a:fld id="{C0388CE4-E87A-43A8-A4DA-5AAB8529E0B0}" type="slidenum">
              <a:rPr lang="en-US" smtClean="0"/>
              <a:pPr/>
              <a:t>12</a:t>
            </a:fld>
            <a:endParaRPr lang="en-US" dirty="0"/>
          </a:p>
        </p:txBody>
      </p:sp>
      <p:sp>
        <p:nvSpPr>
          <p:cNvPr id="15" name="Text Placeholder 14">
            <a:extLst>
              <a:ext uri="{FF2B5EF4-FFF2-40B4-BE49-F238E27FC236}">
                <a16:creationId xmlns:a16="http://schemas.microsoft.com/office/drawing/2014/main" id="{153155D2-CE2D-A4B9-D7A8-994AE94202F2}"/>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Enhanced security</a:t>
            </a:r>
          </a:p>
        </p:txBody>
      </p:sp>
      <p:pic>
        <p:nvPicPr>
          <p:cNvPr id="2" name="Picture Placeholder 15">
            <a:extLst>
              <a:ext uri="{FF2B5EF4-FFF2-40B4-BE49-F238E27FC236}">
                <a16:creationId xmlns:a16="http://schemas.microsoft.com/office/drawing/2014/main" id="{9025FEA0-3A8A-D1D3-7A93-1B11B2FC0AF4}"/>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253679" y="200557"/>
            <a:ext cx="816418" cy="695162"/>
          </a:xfrm>
          <a:prstGeom prst="rect">
            <a:avLst/>
          </a:prstGeom>
        </p:spPr>
      </p:pic>
      <p:sp>
        <p:nvSpPr>
          <p:cNvPr id="10" name="Rectangle 9">
            <a:extLst>
              <a:ext uri="{FF2B5EF4-FFF2-40B4-BE49-F238E27FC236}">
                <a16:creationId xmlns:a16="http://schemas.microsoft.com/office/drawing/2014/main" id="{C7886C93-D605-E4D4-CD5F-CDE9B623EFBF}"/>
              </a:ext>
            </a:extLst>
          </p:cNvPr>
          <p:cNvSpPr/>
          <p:nvPr/>
        </p:nvSpPr>
        <p:spPr>
          <a:xfrm>
            <a:off x="6244316" y="2660591"/>
            <a:ext cx="2629858" cy="2560928"/>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280160" rIns="274320" bIns="0" rtlCol="0" anchor="t" anchorCtr="0"/>
          <a:lstStyle/>
          <a:p>
            <a:pPr lvl="0">
              <a:defRPr/>
            </a:pPr>
            <a:r>
              <a:rPr lang="en-US" sz="1600" dirty="0">
                <a:solidFill>
                  <a:prstClr val="white"/>
                </a:solidFill>
              </a:rPr>
              <a:t>reduction in platform-level security alerts</a:t>
            </a:r>
          </a:p>
        </p:txBody>
      </p:sp>
      <p:sp>
        <p:nvSpPr>
          <p:cNvPr id="11" name="Rectangle 10">
            <a:extLst>
              <a:ext uri="{FF2B5EF4-FFF2-40B4-BE49-F238E27FC236}">
                <a16:creationId xmlns:a16="http://schemas.microsoft.com/office/drawing/2014/main" id="{674A3E21-443C-34D4-2241-90F3371A1F58}"/>
              </a:ext>
            </a:extLst>
          </p:cNvPr>
          <p:cNvSpPr/>
          <p:nvPr/>
        </p:nvSpPr>
        <p:spPr>
          <a:xfrm>
            <a:off x="9179023" y="2660591"/>
            <a:ext cx="2629858" cy="2560928"/>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280160" rIns="274320" bIns="0" rtlCol="0" anchor="t" anchorCtr="0"/>
          <a:lstStyle/>
          <a:p>
            <a:pPr>
              <a:spcBef>
                <a:spcPts val="1000"/>
              </a:spcBef>
              <a:defRPr/>
            </a:pPr>
            <a:r>
              <a:rPr lang="en-US" sz="1600" dirty="0">
                <a:solidFill>
                  <a:prstClr val="white"/>
                </a:solidFill>
              </a:rPr>
              <a:t>decrease in unauthorized access attempts</a:t>
            </a:r>
          </a:p>
        </p:txBody>
      </p:sp>
      <p:sp>
        <p:nvSpPr>
          <p:cNvPr id="14" name="Rectángulo 30">
            <a:extLst>
              <a:ext uri="{FF2B5EF4-FFF2-40B4-BE49-F238E27FC236}">
                <a16:creationId xmlns:a16="http://schemas.microsoft.com/office/drawing/2014/main" id="{AEBDFF3F-118F-D3A1-FA0F-5EB0939AB5F0}"/>
              </a:ext>
            </a:extLst>
          </p:cNvPr>
          <p:cNvSpPr/>
          <p:nvPr/>
        </p:nvSpPr>
        <p:spPr>
          <a:xfrm>
            <a:off x="3309610" y="2660591"/>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280160" rIns="274320" bIns="0" numCol="1" spcCol="0" rtlCol="0" fromWordArt="0" anchor="t" anchorCtr="0" forceAA="0" compatLnSpc="1">
            <a:prstTxWarp prst="textNoShape">
              <a:avLst/>
            </a:prstTxWarp>
            <a:noAutofit/>
          </a:bodyPr>
          <a:lstStyle/>
          <a:p>
            <a:r>
              <a:rPr lang="en-US" sz="1600" dirty="0">
                <a:solidFill>
                  <a:prstClr val="white"/>
                </a:solidFill>
              </a:rPr>
              <a:t>reduction in exposure to breach-related costs</a:t>
            </a:r>
            <a:endParaRPr lang="en-US" sz="1600" dirty="0">
              <a:solidFill>
                <a:schemeClr val="bg1"/>
              </a:solidFill>
            </a:endParaRPr>
          </a:p>
        </p:txBody>
      </p:sp>
      <p:sp>
        <p:nvSpPr>
          <p:cNvPr id="3" name="TextBox 2">
            <a:extLst>
              <a:ext uri="{FF2B5EF4-FFF2-40B4-BE49-F238E27FC236}">
                <a16:creationId xmlns:a16="http://schemas.microsoft.com/office/drawing/2014/main" id="{415FAE10-EBE2-234A-0943-A2DA59C41F79}"/>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sp>
        <p:nvSpPr>
          <p:cNvPr id="22" name="TextBox 21">
            <a:extLst>
              <a:ext uri="{FF2B5EF4-FFF2-40B4-BE49-F238E27FC236}">
                <a16:creationId xmlns:a16="http://schemas.microsoft.com/office/drawing/2014/main" id="{162DBD5A-23D7-1FCB-F6EF-C79E7DD6DEF8}"/>
              </a:ext>
            </a:extLst>
          </p:cNvPr>
          <p:cNvSpPr txBox="1"/>
          <p:nvPr/>
        </p:nvSpPr>
        <p:spPr>
          <a:xfrm>
            <a:off x="3309165" y="3284817"/>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75%</a:t>
            </a:r>
            <a:endParaRPr lang="en-US" sz="4400" dirty="0">
              <a:solidFill>
                <a:schemeClr val="accent1"/>
              </a:solidFill>
              <a:latin typeface="HPE Graphik Light" pitchFamily="2" charset="77"/>
              <a:cs typeface="HPE Graphik Light" pitchFamily="2" charset="77"/>
            </a:endParaRPr>
          </a:p>
        </p:txBody>
      </p:sp>
      <p:sp>
        <p:nvSpPr>
          <p:cNvPr id="23" name="TextBox 22">
            <a:extLst>
              <a:ext uri="{FF2B5EF4-FFF2-40B4-BE49-F238E27FC236}">
                <a16:creationId xmlns:a16="http://schemas.microsoft.com/office/drawing/2014/main" id="{B615802E-A372-CF0A-DCD1-509B1257D9B4}"/>
              </a:ext>
            </a:extLst>
          </p:cNvPr>
          <p:cNvSpPr txBox="1"/>
          <p:nvPr/>
        </p:nvSpPr>
        <p:spPr>
          <a:xfrm>
            <a:off x="6244095" y="3284817"/>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40–60%</a:t>
            </a:r>
            <a:endParaRPr lang="en-US" sz="4400" dirty="0">
              <a:solidFill>
                <a:schemeClr val="accent1"/>
              </a:solidFill>
              <a:latin typeface="HPE Graphik Light" pitchFamily="2" charset="77"/>
              <a:cs typeface="HPE Graphik Light" pitchFamily="2" charset="77"/>
            </a:endParaRPr>
          </a:p>
        </p:txBody>
      </p:sp>
      <p:sp>
        <p:nvSpPr>
          <p:cNvPr id="24" name="TextBox 23">
            <a:extLst>
              <a:ext uri="{FF2B5EF4-FFF2-40B4-BE49-F238E27FC236}">
                <a16:creationId xmlns:a16="http://schemas.microsoft.com/office/drawing/2014/main" id="{E1BF7C55-1B78-3D1A-83DA-C3E5A2446B1C}"/>
              </a:ext>
            </a:extLst>
          </p:cNvPr>
          <p:cNvSpPr txBox="1"/>
          <p:nvPr/>
        </p:nvSpPr>
        <p:spPr>
          <a:xfrm>
            <a:off x="9179023" y="3284817"/>
            <a:ext cx="2629857"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30–40%</a:t>
            </a:r>
            <a:endParaRPr lang="en-US" sz="4400" dirty="0">
              <a:solidFill>
                <a:schemeClr val="accent1"/>
              </a:solidFill>
              <a:latin typeface="HPE Graphik Light" pitchFamily="2" charset="77"/>
              <a:cs typeface="HPE Graphik Light" pitchFamily="2" charset="77"/>
            </a:endParaRPr>
          </a:p>
        </p:txBody>
      </p:sp>
      <p:sp>
        <p:nvSpPr>
          <p:cNvPr id="25" name="TextBox 24">
            <a:extLst>
              <a:ext uri="{FF2B5EF4-FFF2-40B4-BE49-F238E27FC236}">
                <a16:creationId xmlns:a16="http://schemas.microsoft.com/office/drawing/2014/main" id="{EABD06DA-EFA6-F392-B8AC-BB62A8D0219A}"/>
              </a:ext>
            </a:extLst>
          </p:cNvPr>
          <p:cNvSpPr txBox="1"/>
          <p:nvPr/>
        </p:nvSpPr>
        <p:spPr>
          <a:xfrm>
            <a:off x="374681" y="3284817"/>
            <a:ext cx="2629857"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$758k</a:t>
            </a:r>
            <a:endParaRPr lang="en-US" sz="4400" dirty="0">
              <a:solidFill>
                <a:schemeClr val="accent1"/>
              </a:solidFill>
              <a:latin typeface="HPE Graphik Light" pitchFamily="2" charset="77"/>
              <a:cs typeface="HPE Graphik Light" pitchFamily="2" charset="77"/>
            </a:endParaRPr>
          </a:p>
        </p:txBody>
      </p:sp>
      <p:sp>
        <p:nvSpPr>
          <p:cNvPr id="26" name="TextBox 25">
            <a:extLst>
              <a:ext uri="{FF2B5EF4-FFF2-40B4-BE49-F238E27FC236}">
                <a16:creationId xmlns:a16="http://schemas.microsoft.com/office/drawing/2014/main" id="{F2277FE0-FD31-6CD1-8C8A-5BBD06E60561}"/>
              </a:ext>
            </a:extLst>
          </p:cNvPr>
          <p:cNvSpPr txBox="1"/>
          <p:nvPr/>
        </p:nvSpPr>
        <p:spPr>
          <a:xfrm>
            <a:off x="383120" y="3075594"/>
            <a:ext cx="2621418" cy="153888"/>
          </a:xfrm>
          <a:prstGeom prst="rect">
            <a:avLst/>
          </a:prstGeom>
          <a:noFill/>
        </p:spPr>
        <p:txBody>
          <a:bodyPr wrap="square" lIns="274320" tIns="0" rIns="0" bIns="0" rtlCol="0">
            <a:spAutoFit/>
          </a:bodyPr>
          <a:lstStyle/>
          <a:p>
            <a:r>
              <a:rPr lang="en-US" sz="1000" b="1" dirty="0">
                <a:solidFill>
                  <a:prstClr val="white"/>
                </a:solidFill>
                <a:latin typeface="+mj-lt"/>
              </a:rPr>
              <a:t>Quantified value:</a:t>
            </a:r>
          </a:p>
        </p:txBody>
      </p:sp>
      <p:sp>
        <p:nvSpPr>
          <p:cNvPr id="4" name="Footer Placeholder 1">
            <a:extLst>
              <a:ext uri="{FF2B5EF4-FFF2-40B4-BE49-F238E27FC236}">
                <a16:creationId xmlns:a16="http://schemas.microsoft.com/office/drawing/2014/main" id="{59D75425-1941-9F48-B1E6-A160A11A6FB2}"/>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5142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D4DD0-5BB0-05C6-7AC2-3E3600826F5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3BCB2C5-BBB9-C611-D7D2-0E9602DF4FC7}"/>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2518D95-1E36-CA1A-A5EE-9ECD34B32A1B}"/>
              </a:ext>
            </a:extLst>
          </p:cNvPr>
          <p:cNvSpPr>
            <a:spLocks noGrp="1"/>
          </p:cNvSpPr>
          <p:nvPr>
            <p:ph type="title"/>
          </p:nvPr>
        </p:nvSpPr>
        <p:spPr/>
        <p:txBody>
          <a:bodyPr/>
          <a:lstStyle/>
          <a:p>
            <a:r>
              <a:rPr lang="en-US" dirty="0"/>
              <a:t>Proactive protection without disruption</a:t>
            </a:r>
          </a:p>
        </p:txBody>
      </p:sp>
      <p:sp>
        <p:nvSpPr>
          <p:cNvPr id="7" name="Text Placeholder 6">
            <a:extLst>
              <a:ext uri="{FF2B5EF4-FFF2-40B4-BE49-F238E27FC236}">
                <a16:creationId xmlns:a16="http://schemas.microsoft.com/office/drawing/2014/main" id="{E29C1FDE-E394-370E-D6C5-86B133CA48B5}"/>
              </a:ext>
            </a:extLst>
          </p:cNvPr>
          <p:cNvSpPr>
            <a:spLocks noGrp="1"/>
          </p:cNvSpPr>
          <p:nvPr>
            <p:ph type="body" sz="quarter" idx="13"/>
          </p:nvPr>
        </p:nvSpPr>
        <p:spPr/>
        <p:txBody>
          <a:bodyPr/>
          <a:lstStyle/>
          <a:p>
            <a:r>
              <a:rPr lang="en-US" dirty="0"/>
              <a:t>Key findings:</a:t>
            </a:r>
          </a:p>
        </p:txBody>
      </p:sp>
      <p:sp>
        <p:nvSpPr>
          <p:cNvPr id="5" name="Slide Number Placeholder 4">
            <a:extLst>
              <a:ext uri="{FF2B5EF4-FFF2-40B4-BE49-F238E27FC236}">
                <a16:creationId xmlns:a16="http://schemas.microsoft.com/office/drawing/2014/main" id="{AF94090E-E5D9-AAB8-C811-61CBF57D8BFA}"/>
              </a:ext>
            </a:extLst>
          </p:cNvPr>
          <p:cNvSpPr>
            <a:spLocks noGrp="1"/>
          </p:cNvSpPr>
          <p:nvPr>
            <p:ph type="sldNum" sz="quarter" idx="15"/>
          </p:nvPr>
        </p:nvSpPr>
        <p:spPr/>
        <p:txBody>
          <a:bodyPr/>
          <a:lstStyle/>
          <a:p>
            <a:fld id="{C0388CE4-E87A-43A8-A4DA-5AAB8529E0B0}" type="slidenum">
              <a:rPr lang="en-US" smtClean="0"/>
              <a:pPr/>
              <a:t>13</a:t>
            </a:fld>
            <a:endParaRPr lang="en-US" dirty="0"/>
          </a:p>
        </p:txBody>
      </p:sp>
      <p:sp>
        <p:nvSpPr>
          <p:cNvPr id="15" name="Text Placeholder 14">
            <a:extLst>
              <a:ext uri="{FF2B5EF4-FFF2-40B4-BE49-F238E27FC236}">
                <a16:creationId xmlns:a16="http://schemas.microsoft.com/office/drawing/2014/main" id="{E2DC4E87-9E79-6E8B-8E7A-D1B5C84103AE}"/>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Enhanced security</a:t>
            </a:r>
          </a:p>
        </p:txBody>
      </p:sp>
      <p:pic>
        <p:nvPicPr>
          <p:cNvPr id="2" name="Picture Placeholder 15">
            <a:extLst>
              <a:ext uri="{FF2B5EF4-FFF2-40B4-BE49-F238E27FC236}">
                <a16:creationId xmlns:a16="http://schemas.microsoft.com/office/drawing/2014/main" id="{55B78D88-71CB-BE73-A2E0-628E3FCA3273}"/>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253679" y="200557"/>
            <a:ext cx="816418" cy="695162"/>
          </a:xfrm>
          <a:prstGeom prst="rect">
            <a:avLst/>
          </a:prstGeom>
        </p:spPr>
      </p:pic>
      <p:grpSp>
        <p:nvGrpSpPr>
          <p:cNvPr id="17" name="Group 16">
            <a:extLst>
              <a:ext uri="{FF2B5EF4-FFF2-40B4-BE49-F238E27FC236}">
                <a16:creationId xmlns:a16="http://schemas.microsoft.com/office/drawing/2014/main" id="{12DAAC43-B84B-4601-E302-E10A62E2CA68}"/>
              </a:ext>
            </a:extLst>
          </p:cNvPr>
          <p:cNvGrpSpPr/>
          <p:nvPr/>
        </p:nvGrpSpPr>
        <p:grpSpPr>
          <a:xfrm>
            <a:off x="1842928" y="2660591"/>
            <a:ext cx="8497930" cy="2560928"/>
            <a:chOff x="1374395" y="2441617"/>
            <a:chExt cx="8497930" cy="2560928"/>
          </a:xfrm>
        </p:grpSpPr>
        <p:sp>
          <p:nvSpPr>
            <p:cNvPr id="3" name="Rectángulo 30">
              <a:extLst>
                <a:ext uri="{FF2B5EF4-FFF2-40B4-BE49-F238E27FC236}">
                  <a16:creationId xmlns:a16="http://schemas.microsoft.com/office/drawing/2014/main" id="{770F3A04-58C3-FDA2-C54D-4F18D1204E30}"/>
                </a:ext>
              </a:extLst>
            </p:cNvPr>
            <p:cNvSpPr/>
            <p:nvPr/>
          </p:nvSpPr>
          <p:spPr>
            <a:xfrm>
              <a:off x="4308654"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reduction in security monitoring effort</a:t>
              </a:r>
              <a:endParaRPr lang="en-US" sz="1600" dirty="0">
                <a:solidFill>
                  <a:schemeClr val="bg1"/>
                </a:solidFill>
              </a:endParaRPr>
            </a:p>
          </p:txBody>
        </p:sp>
        <p:sp>
          <p:nvSpPr>
            <p:cNvPr id="8" name="TextBox 7">
              <a:extLst>
                <a:ext uri="{FF2B5EF4-FFF2-40B4-BE49-F238E27FC236}">
                  <a16:creationId xmlns:a16="http://schemas.microsoft.com/office/drawing/2014/main" id="{ABC87993-9109-C4AC-115E-2040DFBA58A5}"/>
                </a:ext>
              </a:extLst>
            </p:cNvPr>
            <p:cNvSpPr txBox="1"/>
            <p:nvPr/>
          </p:nvSpPr>
          <p:spPr>
            <a:xfrm>
              <a:off x="4308209" y="2892986"/>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~50%</a:t>
              </a:r>
              <a:endParaRPr lang="en-US" sz="4400" dirty="0">
                <a:solidFill>
                  <a:schemeClr val="accent1"/>
                </a:solidFill>
                <a:latin typeface="HPE Graphik Light" pitchFamily="2" charset="77"/>
                <a:cs typeface="HPE Graphik Light" pitchFamily="2" charset="77"/>
              </a:endParaRPr>
            </a:p>
          </p:txBody>
        </p:sp>
        <p:sp>
          <p:nvSpPr>
            <p:cNvPr id="9" name="Rectángulo 30">
              <a:extLst>
                <a:ext uri="{FF2B5EF4-FFF2-40B4-BE49-F238E27FC236}">
                  <a16:creationId xmlns:a16="http://schemas.microsoft.com/office/drawing/2014/main" id="{B1DB5F86-7FD3-D0F8-7D35-232D45436C5C}"/>
                </a:ext>
              </a:extLst>
            </p:cNvPr>
            <p:cNvSpPr/>
            <p:nvPr/>
          </p:nvSpPr>
          <p:spPr>
            <a:xfrm>
              <a:off x="7242468"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controls supporting Zero Trust security principles</a:t>
              </a:r>
              <a:endParaRPr lang="en-US" sz="1600" dirty="0">
                <a:solidFill>
                  <a:schemeClr val="bg1"/>
                </a:solidFill>
              </a:endParaRPr>
            </a:p>
          </p:txBody>
        </p:sp>
        <p:sp>
          <p:nvSpPr>
            <p:cNvPr id="10" name="TextBox 9">
              <a:extLst>
                <a:ext uri="{FF2B5EF4-FFF2-40B4-BE49-F238E27FC236}">
                  <a16:creationId xmlns:a16="http://schemas.microsoft.com/office/drawing/2014/main" id="{568AEB00-09FA-34DC-A9EC-659EB11A2EED}"/>
                </a:ext>
              </a:extLst>
            </p:cNvPr>
            <p:cNvSpPr txBox="1"/>
            <p:nvPr/>
          </p:nvSpPr>
          <p:spPr>
            <a:xfrm>
              <a:off x="7242023"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Centralized</a:t>
              </a:r>
              <a:endParaRPr lang="en-US" sz="3200" dirty="0">
                <a:solidFill>
                  <a:schemeClr val="accent1"/>
                </a:solidFill>
                <a:latin typeface="HPE Graphik Light" pitchFamily="2" charset="77"/>
                <a:cs typeface="HPE Graphik Light" pitchFamily="2" charset="77"/>
              </a:endParaRPr>
            </a:p>
          </p:txBody>
        </p:sp>
        <p:sp>
          <p:nvSpPr>
            <p:cNvPr id="11" name="Rectángulo 30">
              <a:extLst>
                <a:ext uri="{FF2B5EF4-FFF2-40B4-BE49-F238E27FC236}">
                  <a16:creationId xmlns:a16="http://schemas.microsoft.com/office/drawing/2014/main" id="{573C6651-D95D-0A64-EC1D-435E71759BF7}"/>
                </a:ext>
              </a:extLst>
            </p:cNvPr>
            <p:cNvSpPr/>
            <p:nvPr/>
          </p:nvSpPr>
          <p:spPr>
            <a:xfrm>
              <a:off x="1374395"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schemeClr val="bg1"/>
                  </a:solidFill>
                </a:rPr>
                <a:t>reduction in patching and maintenance disruption</a:t>
              </a:r>
            </a:p>
          </p:txBody>
        </p:sp>
        <p:sp>
          <p:nvSpPr>
            <p:cNvPr id="14" name="TextBox 13">
              <a:extLst>
                <a:ext uri="{FF2B5EF4-FFF2-40B4-BE49-F238E27FC236}">
                  <a16:creationId xmlns:a16="http://schemas.microsoft.com/office/drawing/2014/main" id="{EF4560E7-098C-E21E-E161-8E9A969722D6}"/>
                </a:ext>
              </a:extLst>
            </p:cNvPr>
            <p:cNvSpPr txBox="1"/>
            <p:nvPr/>
          </p:nvSpPr>
          <p:spPr>
            <a:xfrm>
              <a:off x="1384138" y="2892986"/>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18–20%</a:t>
              </a:r>
              <a:endParaRPr lang="en-US" sz="4400" dirty="0">
                <a:solidFill>
                  <a:schemeClr val="accent1"/>
                </a:solidFill>
                <a:latin typeface="HPE Graphik Light" pitchFamily="2" charset="77"/>
                <a:cs typeface="HPE Graphik Light" pitchFamily="2" charset="77"/>
              </a:endParaRPr>
            </a:p>
          </p:txBody>
        </p:sp>
      </p:grpSp>
      <p:sp>
        <p:nvSpPr>
          <p:cNvPr id="16" name="TextBox 15">
            <a:extLst>
              <a:ext uri="{FF2B5EF4-FFF2-40B4-BE49-F238E27FC236}">
                <a16:creationId xmlns:a16="http://schemas.microsoft.com/office/drawing/2014/main" id="{2B68176E-134D-47D0-2FC2-A2855211E642}"/>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sp>
        <p:nvSpPr>
          <p:cNvPr id="4" name="Footer Placeholder 1">
            <a:extLst>
              <a:ext uri="{FF2B5EF4-FFF2-40B4-BE49-F238E27FC236}">
                <a16:creationId xmlns:a16="http://schemas.microsoft.com/office/drawing/2014/main" id="{E361CEA4-18A8-7C0B-54C3-642C42C75F9A}"/>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5040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41A63-B82A-45CB-5059-638799977FE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5211B71-4FA9-1B93-6970-6D14C7454868}"/>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624620D-EC5B-3E2F-DF13-2497C9272E55}"/>
              </a:ext>
            </a:extLst>
          </p:cNvPr>
          <p:cNvSpPr>
            <a:spLocks noGrp="1"/>
          </p:cNvSpPr>
          <p:nvPr>
            <p:ph type="title"/>
          </p:nvPr>
        </p:nvSpPr>
        <p:spPr/>
        <p:txBody>
          <a:bodyPr/>
          <a:lstStyle/>
          <a:p>
            <a:r>
              <a:rPr lang="en-US" dirty="0"/>
              <a:t>Growth without linear cost</a:t>
            </a:r>
          </a:p>
        </p:txBody>
      </p:sp>
      <p:sp>
        <p:nvSpPr>
          <p:cNvPr id="7" name="Text Placeholder 6">
            <a:extLst>
              <a:ext uri="{FF2B5EF4-FFF2-40B4-BE49-F238E27FC236}">
                <a16:creationId xmlns:a16="http://schemas.microsoft.com/office/drawing/2014/main" id="{23E1B0E3-487D-A9E6-BFF3-321A3B7D3FB3}"/>
              </a:ext>
            </a:extLst>
          </p:cNvPr>
          <p:cNvSpPr>
            <a:spLocks noGrp="1"/>
          </p:cNvSpPr>
          <p:nvPr>
            <p:ph type="body" sz="quarter" idx="13"/>
          </p:nvPr>
        </p:nvSpPr>
        <p:spPr/>
        <p:txBody>
          <a:bodyPr/>
          <a:lstStyle/>
          <a:p>
            <a:r>
              <a:rPr lang="en-US" dirty="0"/>
              <a:t>Key findings:</a:t>
            </a:r>
          </a:p>
        </p:txBody>
      </p:sp>
      <p:sp>
        <p:nvSpPr>
          <p:cNvPr id="5" name="Slide Number Placeholder 4">
            <a:extLst>
              <a:ext uri="{FF2B5EF4-FFF2-40B4-BE49-F238E27FC236}">
                <a16:creationId xmlns:a16="http://schemas.microsoft.com/office/drawing/2014/main" id="{465445FE-25CB-0ED6-6D8C-1028725C9719}"/>
              </a:ext>
            </a:extLst>
          </p:cNvPr>
          <p:cNvSpPr>
            <a:spLocks noGrp="1"/>
          </p:cNvSpPr>
          <p:nvPr>
            <p:ph type="sldNum" sz="quarter" idx="15"/>
          </p:nvPr>
        </p:nvSpPr>
        <p:spPr/>
        <p:txBody>
          <a:bodyPr/>
          <a:lstStyle/>
          <a:p>
            <a:fld id="{C0388CE4-E87A-43A8-A4DA-5AAB8529E0B0}" type="slidenum">
              <a:rPr lang="en-US" smtClean="0"/>
              <a:pPr/>
              <a:t>14</a:t>
            </a:fld>
            <a:endParaRPr lang="en-US" dirty="0"/>
          </a:p>
        </p:txBody>
      </p:sp>
      <p:sp>
        <p:nvSpPr>
          <p:cNvPr id="15" name="Text Placeholder 14">
            <a:extLst>
              <a:ext uri="{FF2B5EF4-FFF2-40B4-BE49-F238E27FC236}">
                <a16:creationId xmlns:a16="http://schemas.microsoft.com/office/drawing/2014/main" id="{01E8F337-53B7-0197-F7BB-FAC5E09351F5}"/>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Increased scalability</a:t>
            </a:r>
          </a:p>
        </p:txBody>
      </p:sp>
      <p:pic>
        <p:nvPicPr>
          <p:cNvPr id="3" name="Picture Placeholder 13">
            <a:extLst>
              <a:ext uri="{FF2B5EF4-FFF2-40B4-BE49-F238E27FC236}">
                <a16:creationId xmlns:a16="http://schemas.microsoft.com/office/drawing/2014/main" id="{F35E84CE-BB0F-42D3-30CC-FB833CE4AE96}"/>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274751" y="224484"/>
            <a:ext cx="839154" cy="714522"/>
          </a:xfrm>
          <a:prstGeom prst="rect">
            <a:avLst/>
          </a:prstGeom>
        </p:spPr>
      </p:pic>
      <p:grpSp>
        <p:nvGrpSpPr>
          <p:cNvPr id="2" name="Group 1">
            <a:extLst>
              <a:ext uri="{FF2B5EF4-FFF2-40B4-BE49-F238E27FC236}">
                <a16:creationId xmlns:a16="http://schemas.microsoft.com/office/drawing/2014/main" id="{170EB3E3-E9B7-4FAB-EFEE-2D8432DD672B}"/>
              </a:ext>
            </a:extLst>
          </p:cNvPr>
          <p:cNvGrpSpPr/>
          <p:nvPr/>
        </p:nvGrpSpPr>
        <p:grpSpPr>
          <a:xfrm>
            <a:off x="1842816" y="2660591"/>
            <a:ext cx="8505056" cy="2560928"/>
            <a:chOff x="1374171" y="2441617"/>
            <a:chExt cx="8505056" cy="2560928"/>
          </a:xfrm>
        </p:grpSpPr>
        <p:sp>
          <p:nvSpPr>
            <p:cNvPr id="8" name="Rectángulo 30">
              <a:extLst>
                <a:ext uri="{FF2B5EF4-FFF2-40B4-BE49-F238E27FC236}">
                  <a16:creationId xmlns:a16="http://schemas.microsoft.com/office/drawing/2014/main" id="{91601727-BBFB-7F2D-2E02-5694D6DA07CA}"/>
                </a:ext>
              </a:extLst>
            </p:cNvPr>
            <p:cNvSpPr/>
            <p:nvPr/>
          </p:nvSpPr>
          <p:spPr>
            <a:xfrm>
              <a:off x="4308654"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280160" rIns="274320" bIns="0" numCol="1" spcCol="0" rtlCol="0" fromWordArt="0" anchor="t" anchorCtr="0" forceAA="0" compatLnSpc="1">
              <a:prstTxWarp prst="textNoShape">
                <a:avLst/>
              </a:prstTxWarp>
              <a:noAutofit/>
            </a:bodyPr>
            <a:lstStyle/>
            <a:p>
              <a:r>
                <a:rPr lang="en-US" sz="1600" dirty="0">
                  <a:solidFill>
                    <a:schemeClr val="bg1"/>
                  </a:solidFill>
                </a:rPr>
                <a:t>improvement in overall operating margin</a:t>
              </a:r>
            </a:p>
          </p:txBody>
        </p:sp>
        <p:sp>
          <p:nvSpPr>
            <p:cNvPr id="9" name="TextBox 8">
              <a:extLst>
                <a:ext uri="{FF2B5EF4-FFF2-40B4-BE49-F238E27FC236}">
                  <a16:creationId xmlns:a16="http://schemas.microsoft.com/office/drawing/2014/main" id="{2540C858-40CB-6029-8E66-D878DF74CD4B}"/>
                </a:ext>
              </a:extLst>
            </p:cNvPr>
            <p:cNvSpPr txBox="1"/>
            <p:nvPr/>
          </p:nvSpPr>
          <p:spPr>
            <a:xfrm>
              <a:off x="4308209" y="3065843"/>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0.2%</a:t>
              </a:r>
              <a:endParaRPr lang="en-US" sz="4400" dirty="0">
                <a:solidFill>
                  <a:schemeClr val="accent1"/>
                </a:solidFill>
                <a:latin typeface="HPE Graphik Light" pitchFamily="2" charset="77"/>
                <a:cs typeface="HPE Graphik Light" pitchFamily="2" charset="77"/>
              </a:endParaRPr>
            </a:p>
          </p:txBody>
        </p:sp>
        <p:sp>
          <p:nvSpPr>
            <p:cNvPr id="10" name="Rectángulo 30">
              <a:extLst>
                <a:ext uri="{FF2B5EF4-FFF2-40B4-BE49-F238E27FC236}">
                  <a16:creationId xmlns:a16="http://schemas.microsoft.com/office/drawing/2014/main" id="{91BFE7FE-72FD-3EB4-E454-4A969C7B1453}"/>
                </a:ext>
              </a:extLst>
            </p:cNvPr>
            <p:cNvSpPr/>
            <p:nvPr/>
          </p:nvSpPr>
          <p:spPr>
            <a:xfrm>
              <a:off x="7242468"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280160" rIns="274320" bIns="0" numCol="1" spcCol="0" rtlCol="0" fromWordArt="0" anchor="t" anchorCtr="0" forceAA="0" compatLnSpc="1">
              <a:prstTxWarp prst="textNoShape">
                <a:avLst/>
              </a:prstTxWarp>
              <a:noAutofit/>
            </a:bodyPr>
            <a:lstStyle/>
            <a:p>
              <a:r>
                <a:rPr lang="en-US" sz="1600" dirty="0">
                  <a:solidFill>
                    <a:prstClr val="white"/>
                  </a:solidFill>
                </a:rPr>
                <a:t>faster provisioning and testing cycles</a:t>
              </a:r>
            </a:p>
          </p:txBody>
        </p:sp>
        <p:sp>
          <p:nvSpPr>
            <p:cNvPr id="12" name="Rectangle 11">
              <a:extLst>
                <a:ext uri="{FF2B5EF4-FFF2-40B4-BE49-F238E27FC236}">
                  <a16:creationId xmlns:a16="http://schemas.microsoft.com/office/drawing/2014/main" id="{B5F5D9CF-F149-313E-9710-21D975F82ED3}"/>
                </a:ext>
              </a:extLst>
            </p:cNvPr>
            <p:cNvSpPr/>
            <p:nvPr/>
          </p:nvSpPr>
          <p:spPr>
            <a:xfrm>
              <a:off x="1374394" y="2441617"/>
              <a:ext cx="2629858" cy="2560928"/>
            </a:xfrm>
            <a:prstGeom prst="rect">
              <a:avLst/>
            </a:prstGeom>
            <a:noFill/>
            <a:ln>
              <a:solidFill>
                <a:srgbClr val="01A982"/>
              </a:solidFill>
            </a:ln>
          </p:spPr>
          <p:style>
            <a:lnRef idx="2">
              <a:schemeClr val="accent1">
                <a:shade val="15000"/>
              </a:schemeClr>
            </a:lnRef>
            <a:fillRef idx="1">
              <a:schemeClr val="accent1"/>
            </a:fillRef>
            <a:effectRef idx="0">
              <a:schemeClr val="accent1"/>
            </a:effectRef>
            <a:fontRef idx="minor">
              <a:schemeClr val="lt1"/>
            </a:fontRef>
          </p:style>
          <p:txBody>
            <a:bodyPr lIns="274320" tIns="1280160" rIns="274320" bIns="0" rtlCol="0" anchor="t" anchorCtr="0"/>
            <a:lstStyle/>
            <a:p>
              <a:pPr lvl="0">
                <a:spcBef>
                  <a:spcPts val="1000"/>
                </a:spcBef>
                <a:defRPr/>
              </a:pPr>
              <a:endParaRPr lang="en-US" sz="1600" dirty="0">
                <a:solidFill>
                  <a:prstClr val="white"/>
                </a:solidFill>
              </a:endParaRPr>
            </a:p>
          </p:txBody>
        </p:sp>
        <p:sp>
          <p:nvSpPr>
            <p:cNvPr id="14" name="TextBox 13">
              <a:extLst>
                <a:ext uri="{FF2B5EF4-FFF2-40B4-BE49-F238E27FC236}">
                  <a16:creationId xmlns:a16="http://schemas.microsoft.com/office/drawing/2014/main" id="{4B5D7E59-0BFF-54FD-6073-A225CD03B83D}"/>
                </a:ext>
              </a:extLst>
            </p:cNvPr>
            <p:cNvSpPr txBox="1"/>
            <p:nvPr/>
          </p:nvSpPr>
          <p:spPr>
            <a:xfrm>
              <a:off x="1374171" y="3065843"/>
              <a:ext cx="2629857" cy="1846659"/>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$23.3M</a:t>
              </a:r>
            </a:p>
            <a:p>
              <a:r>
                <a:rPr lang="en-US" sz="1600" dirty="0">
                  <a:solidFill>
                    <a:schemeClr val="bg1"/>
                  </a:solidFill>
                </a:rPr>
                <a:t>over a three-year </a:t>
              </a:r>
              <a:br>
                <a:rPr lang="en-US" sz="1600" dirty="0">
                  <a:solidFill>
                    <a:schemeClr val="bg1"/>
                  </a:solidFill>
                </a:rPr>
              </a:br>
              <a:r>
                <a:rPr lang="en-US" sz="1600" dirty="0">
                  <a:solidFill>
                    <a:schemeClr val="bg1"/>
                  </a:solidFill>
                </a:rPr>
                <a:t>period</a:t>
              </a:r>
            </a:p>
            <a:p>
              <a:endParaRPr lang="en-US" sz="4400" dirty="0">
                <a:solidFill>
                  <a:schemeClr val="accent1"/>
                </a:solidFill>
                <a:latin typeface="HPE Graphik Light" pitchFamily="2" charset="77"/>
                <a:cs typeface="HPE Graphik Light" pitchFamily="2" charset="77"/>
              </a:endParaRPr>
            </a:p>
          </p:txBody>
        </p:sp>
        <p:sp>
          <p:nvSpPr>
            <p:cNvPr id="16" name="TextBox 15">
              <a:extLst>
                <a:ext uri="{FF2B5EF4-FFF2-40B4-BE49-F238E27FC236}">
                  <a16:creationId xmlns:a16="http://schemas.microsoft.com/office/drawing/2014/main" id="{31F05C81-78FD-0B63-0A3C-DFD08F1957B0}"/>
                </a:ext>
              </a:extLst>
            </p:cNvPr>
            <p:cNvSpPr txBox="1"/>
            <p:nvPr/>
          </p:nvSpPr>
          <p:spPr>
            <a:xfrm>
              <a:off x="1382610" y="2856620"/>
              <a:ext cx="2621418" cy="153888"/>
            </a:xfrm>
            <a:prstGeom prst="rect">
              <a:avLst/>
            </a:prstGeom>
            <a:noFill/>
          </p:spPr>
          <p:txBody>
            <a:bodyPr wrap="square" lIns="274320" tIns="0" rIns="0" bIns="0" rtlCol="0">
              <a:spAutoFit/>
            </a:bodyPr>
            <a:lstStyle/>
            <a:p>
              <a:r>
                <a:rPr lang="en-US" sz="1000" b="1" dirty="0">
                  <a:solidFill>
                    <a:prstClr val="white"/>
                  </a:solidFill>
                  <a:latin typeface="+mj-lt"/>
                </a:rPr>
                <a:t>Quantified value:</a:t>
              </a:r>
            </a:p>
          </p:txBody>
        </p:sp>
        <p:sp>
          <p:nvSpPr>
            <p:cNvPr id="17" name="TextBox 16">
              <a:extLst>
                <a:ext uri="{FF2B5EF4-FFF2-40B4-BE49-F238E27FC236}">
                  <a16:creationId xmlns:a16="http://schemas.microsoft.com/office/drawing/2014/main" id="{DA3EBFD8-ECB9-CF20-17EC-3E9003E75DBD}"/>
                </a:ext>
              </a:extLst>
            </p:cNvPr>
            <p:cNvSpPr txBox="1"/>
            <p:nvPr/>
          </p:nvSpPr>
          <p:spPr>
            <a:xfrm>
              <a:off x="4314346" y="2856620"/>
              <a:ext cx="2621418" cy="153888"/>
            </a:xfrm>
            <a:prstGeom prst="rect">
              <a:avLst/>
            </a:prstGeom>
            <a:noFill/>
          </p:spPr>
          <p:txBody>
            <a:bodyPr wrap="square" lIns="274320" tIns="0" rIns="0" bIns="0" rtlCol="0">
              <a:spAutoFit/>
            </a:bodyPr>
            <a:lstStyle/>
            <a:p>
              <a:r>
                <a:rPr lang="en-US" sz="1000" b="1" dirty="0">
                  <a:solidFill>
                    <a:prstClr val="white"/>
                  </a:solidFill>
                  <a:latin typeface="+mj-lt"/>
                </a:rPr>
                <a:t>Business impact:</a:t>
              </a:r>
            </a:p>
          </p:txBody>
        </p:sp>
        <p:sp>
          <p:nvSpPr>
            <p:cNvPr id="18" name="TextBox 17">
              <a:extLst>
                <a:ext uri="{FF2B5EF4-FFF2-40B4-BE49-F238E27FC236}">
                  <a16:creationId xmlns:a16="http://schemas.microsoft.com/office/drawing/2014/main" id="{ED626839-3554-7FA2-3ACE-349D479B25DF}"/>
                </a:ext>
              </a:extLst>
            </p:cNvPr>
            <p:cNvSpPr txBox="1"/>
            <p:nvPr/>
          </p:nvSpPr>
          <p:spPr>
            <a:xfrm>
              <a:off x="7246082" y="2856620"/>
              <a:ext cx="2621418" cy="153888"/>
            </a:xfrm>
            <a:prstGeom prst="rect">
              <a:avLst/>
            </a:prstGeom>
            <a:noFill/>
          </p:spPr>
          <p:txBody>
            <a:bodyPr wrap="square" lIns="274320" tIns="0" rIns="0" bIns="0" rtlCol="0">
              <a:spAutoFit/>
            </a:bodyPr>
            <a:lstStyle/>
            <a:p>
              <a:r>
                <a:rPr lang="en-US" sz="1000" b="1" dirty="0">
                  <a:solidFill>
                    <a:prstClr val="white"/>
                  </a:solidFill>
                  <a:latin typeface="+mj-lt"/>
                </a:rPr>
                <a:t>Efficiency:</a:t>
              </a:r>
            </a:p>
          </p:txBody>
        </p:sp>
        <p:sp>
          <p:nvSpPr>
            <p:cNvPr id="19" name="TextBox 18">
              <a:extLst>
                <a:ext uri="{FF2B5EF4-FFF2-40B4-BE49-F238E27FC236}">
                  <a16:creationId xmlns:a16="http://schemas.microsoft.com/office/drawing/2014/main" id="{5E13BE10-EC37-17D1-6634-2487803D3A38}"/>
                </a:ext>
              </a:extLst>
            </p:cNvPr>
            <p:cNvSpPr txBox="1"/>
            <p:nvPr/>
          </p:nvSpPr>
          <p:spPr>
            <a:xfrm>
              <a:off x="7249371" y="3065843"/>
              <a:ext cx="2629856" cy="677108"/>
            </a:xfrm>
            <a:prstGeom prst="rect">
              <a:avLst/>
            </a:prstGeom>
            <a:noFill/>
          </p:spPr>
          <p:txBody>
            <a:bodyPr wrap="square" lIns="274320" tIns="0" rIns="0" bIns="0" rtlCol="0">
              <a:spAutoFit/>
            </a:bodyPr>
            <a:lstStyle/>
            <a:p>
              <a:r>
                <a:rPr lang="en-US" sz="4400" noProof="1">
                  <a:solidFill>
                    <a:schemeClr val="accent1"/>
                  </a:solidFill>
                  <a:latin typeface="HPE Graphik Light" pitchFamily="2" charset="77"/>
                  <a:cs typeface="HPE Graphik Light" pitchFamily="2" charset="77"/>
                </a:rPr>
                <a:t>50%</a:t>
              </a:r>
              <a:endParaRPr lang="en-US" sz="4400" dirty="0">
                <a:solidFill>
                  <a:schemeClr val="accent1"/>
                </a:solidFill>
                <a:latin typeface="HPE Graphik Light" pitchFamily="2" charset="77"/>
                <a:cs typeface="HPE Graphik Light" pitchFamily="2" charset="77"/>
              </a:endParaRPr>
            </a:p>
          </p:txBody>
        </p:sp>
      </p:grpSp>
      <p:sp>
        <p:nvSpPr>
          <p:cNvPr id="20" name="TextBox 19">
            <a:extLst>
              <a:ext uri="{FF2B5EF4-FFF2-40B4-BE49-F238E27FC236}">
                <a16:creationId xmlns:a16="http://schemas.microsoft.com/office/drawing/2014/main" id="{23054C4F-4936-732C-1940-A92091EB7712}"/>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sp>
        <p:nvSpPr>
          <p:cNvPr id="4" name="Footer Placeholder 1">
            <a:extLst>
              <a:ext uri="{FF2B5EF4-FFF2-40B4-BE49-F238E27FC236}">
                <a16:creationId xmlns:a16="http://schemas.microsoft.com/office/drawing/2014/main" id="{01D334C9-7988-1CEB-6954-C7E47E1AEF69}"/>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78435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4A902-457A-5350-2125-50CD5C7EA3C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99F7676-F461-9BF4-34ED-3F90540FF6C4}"/>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6CD94BD-CEC8-CC27-D241-A0B9E3B26C26}"/>
              </a:ext>
            </a:extLst>
          </p:cNvPr>
          <p:cNvSpPr>
            <a:spLocks noGrp="1"/>
          </p:cNvSpPr>
          <p:nvPr>
            <p:ph type="title"/>
          </p:nvPr>
        </p:nvSpPr>
        <p:spPr/>
        <p:txBody>
          <a:bodyPr/>
          <a:lstStyle/>
          <a:p>
            <a:r>
              <a:rPr lang="en-US" dirty="0"/>
              <a:t>The power of HPE </a:t>
            </a:r>
            <a:r>
              <a:rPr lang="en-US" dirty="0" err="1"/>
              <a:t>GreenLake</a:t>
            </a:r>
            <a:endParaRPr lang="en-US" dirty="0"/>
          </a:p>
        </p:txBody>
      </p:sp>
      <p:sp>
        <p:nvSpPr>
          <p:cNvPr id="7" name="Text Placeholder 6">
            <a:extLst>
              <a:ext uri="{FF2B5EF4-FFF2-40B4-BE49-F238E27FC236}">
                <a16:creationId xmlns:a16="http://schemas.microsoft.com/office/drawing/2014/main" id="{CE0F9775-557C-CBA0-84F9-566FD9566C3D}"/>
              </a:ext>
            </a:extLst>
          </p:cNvPr>
          <p:cNvSpPr>
            <a:spLocks noGrp="1"/>
          </p:cNvSpPr>
          <p:nvPr>
            <p:ph type="body" sz="quarter" idx="13"/>
          </p:nvPr>
        </p:nvSpPr>
        <p:spPr/>
        <p:txBody>
          <a:bodyPr/>
          <a:lstStyle/>
          <a:p>
            <a:r>
              <a:rPr lang="en-US" dirty="0"/>
              <a:t>Cloud economics for on-premises workloads</a:t>
            </a:r>
          </a:p>
        </p:txBody>
      </p:sp>
      <p:sp>
        <p:nvSpPr>
          <p:cNvPr id="5" name="Slide Number Placeholder 4">
            <a:extLst>
              <a:ext uri="{FF2B5EF4-FFF2-40B4-BE49-F238E27FC236}">
                <a16:creationId xmlns:a16="http://schemas.microsoft.com/office/drawing/2014/main" id="{3D20E72E-B5F9-C1C3-C119-304193C5A6F4}"/>
              </a:ext>
            </a:extLst>
          </p:cNvPr>
          <p:cNvSpPr>
            <a:spLocks noGrp="1"/>
          </p:cNvSpPr>
          <p:nvPr>
            <p:ph type="sldNum" sz="quarter" idx="15"/>
          </p:nvPr>
        </p:nvSpPr>
        <p:spPr/>
        <p:txBody>
          <a:bodyPr/>
          <a:lstStyle/>
          <a:p>
            <a:fld id="{C0388CE4-E87A-43A8-A4DA-5AAB8529E0B0}" type="slidenum">
              <a:rPr lang="en-US" smtClean="0"/>
              <a:pPr/>
              <a:t>15</a:t>
            </a:fld>
            <a:endParaRPr lang="en-US" dirty="0"/>
          </a:p>
        </p:txBody>
      </p:sp>
      <p:sp>
        <p:nvSpPr>
          <p:cNvPr id="15" name="Text Placeholder 14">
            <a:extLst>
              <a:ext uri="{FF2B5EF4-FFF2-40B4-BE49-F238E27FC236}">
                <a16:creationId xmlns:a16="http://schemas.microsoft.com/office/drawing/2014/main" id="{FFFE4E18-4D2A-B343-0194-960CA0173F58}"/>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Increased scalability</a:t>
            </a:r>
          </a:p>
        </p:txBody>
      </p:sp>
      <p:pic>
        <p:nvPicPr>
          <p:cNvPr id="3" name="Picture Placeholder 13">
            <a:extLst>
              <a:ext uri="{FF2B5EF4-FFF2-40B4-BE49-F238E27FC236}">
                <a16:creationId xmlns:a16="http://schemas.microsoft.com/office/drawing/2014/main" id="{A14668A2-433A-DF61-52E1-7F1B4B54D269}"/>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274751" y="224484"/>
            <a:ext cx="839154" cy="714522"/>
          </a:xfrm>
          <a:prstGeom prst="rect">
            <a:avLst/>
          </a:prstGeom>
        </p:spPr>
      </p:pic>
      <p:sp>
        <p:nvSpPr>
          <p:cNvPr id="2" name="TextBox 1">
            <a:extLst>
              <a:ext uri="{FF2B5EF4-FFF2-40B4-BE49-F238E27FC236}">
                <a16:creationId xmlns:a16="http://schemas.microsoft.com/office/drawing/2014/main" id="{F4145EA4-1DD8-DDAE-EED9-1672AB0B8E28}"/>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grpSp>
        <p:nvGrpSpPr>
          <p:cNvPr id="8" name="Group 7">
            <a:extLst>
              <a:ext uri="{FF2B5EF4-FFF2-40B4-BE49-F238E27FC236}">
                <a16:creationId xmlns:a16="http://schemas.microsoft.com/office/drawing/2014/main" id="{914407F0-847F-F732-EBBE-7B0E2A3E409F}"/>
              </a:ext>
            </a:extLst>
          </p:cNvPr>
          <p:cNvGrpSpPr/>
          <p:nvPr/>
        </p:nvGrpSpPr>
        <p:grpSpPr>
          <a:xfrm>
            <a:off x="1842705" y="2660591"/>
            <a:ext cx="8498375" cy="2560928"/>
            <a:chOff x="1373950" y="2441617"/>
            <a:chExt cx="8498375" cy="2560928"/>
          </a:xfrm>
        </p:grpSpPr>
        <p:sp>
          <p:nvSpPr>
            <p:cNvPr id="9" name="Rectángulo 30">
              <a:extLst>
                <a:ext uri="{FF2B5EF4-FFF2-40B4-BE49-F238E27FC236}">
                  <a16:creationId xmlns:a16="http://schemas.microsoft.com/office/drawing/2014/main" id="{5B186D1B-1A55-49FE-A911-70E25F816729}"/>
                </a:ext>
              </a:extLst>
            </p:cNvPr>
            <p:cNvSpPr/>
            <p:nvPr/>
          </p:nvSpPr>
          <p:spPr>
            <a:xfrm>
              <a:off x="4308654"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large upfront capital investment requirements</a:t>
              </a:r>
            </a:p>
          </p:txBody>
        </p:sp>
        <p:sp>
          <p:nvSpPr>
            <p:cNvPr id="11" name="Rectángulo 30">
              <a:extLst>
                <a:ext uri="{FF2B5EF4-FFF2-40B4-BE49-F238E27FC236}">
                  <a16:creationId xmlns:a16="http://schemas.microsoft.com/office/drawing/2014/main" id="{A899C7CC-CECF-002F-9DF9-95722A498FA8}"/>
                </a:ext>
              </a:extLst>
            </p:cNvPr>
            <p:cNvSpPr/>
            <p:nvPr/>
          </p:nvSpPr>
          <p:spPr>
            <a:xfrm>
              <a:off x="7242468"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infrastructure costs with actual utilization and production demand</a:t>
              </a:r>
            </a:p>
          </p:txBody>
        </p:sp>
        <p:sp>
          <p:nvSpPr>
            <p:cNvPr id="12" name="TextBox 11">
              <a:extLst>
                <a:ext uri="{FF2B5EF4-FFF2-40B4-BE49-F238E27FC236}">
                  <a16:creationId xmlns:a16="http://schemas.microsoft.com/office/drawing/2014/main" id="{1C1BBB87-8EB7-1AEE-4402-E4FAD4BB717C}"/>
                </a:ext>
              </a:extLst>
            </p:cNvPr>
            <p:cNvSpPr txBox="1"/>
            <p:nvPr/>
          </p:nvSpPr>
          <p:spPr>
            <a:xfrm>
              <a:off x="7242023"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Aligns</a:t>
              </a:r>
              <a:endParaRPr lang="en-US" sz="3200" dirty="0">
                <a:solidFill>
                  <a:schemeClr val="accent1"/>
                </a:solidFill>
                <a:latin typeface="HPE Graphik Light" pitchFamily="2" charset="77"/>
                <a:cs typeface="HPE Graphik Light" pitchFamily="2" charset="77"/>
              </a:endParaRPr>
            </a:p>
          </p:txBody>
        </p:sp>
        <p:sp>
          <p:nvSpPr>
            <p:cNvPr id="14" name="Rectángulo 30">
              <a:extLst>
                <a:ext uri="{FF2B5EF4-FFF2-40B4-BE49-F238E27FC236}">
                  <a16:creationId xmlns:a16="http://schemas.microsoft.com/office/drawing/2014/main" id="{797202A9-5FF8-F0CF-AD94-F957547322CC}"/>
                </a:ext>
              </a:extLst>
            </p:cNvPr>
            <p:cNvSpPr/>
            <p:nvPr/>
          </p:nvSpPr>
          <p:spPr>
            <a:xfrm>
              <a:off x="1374395"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enterprise-grade infrastructure capabilities with pay-as-you-go</a:t>
              </a:r>
              <a:endParaRPr lang="en-US" sz="1600" dirty="0">
                <a:solidFill>
                  <a:schemeClr val="bg1"/>
                </a:solidFill>
              </a:endParaRPr>
            </a:p>
          </p:txBody>
        </p:sp>
        <p:sp>
          <p:nvSpPr>
            <p:cNvPr id="16" name="TextBox 15">
              <a:extLst>
                <a:ext uri="{FF2B5EF4-FFF2-40B4-BE49-F238E27FC236}">
                  <a16:creationId xmlns:a16="http://schemas.microsoft.com/office/drawing/2014/main" id="{0018680E-FD53-85B3-C3FF-9AFDBC4DF729}"/>
                </a:ext>
              </a:extLst>
            </p:cNvPr>
            <p:cNvSpPr txBox="1"/>
            <p:nvPr/>
          </p:nvSpPr>
          <p:spPr>
            <a:xfrm>
              <a:off x="1373950"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Access</a:t>
              </a:r>
            </a:p>
          </p:txBody>
        </p:sp>
        <p:sp>
          <p:nvSpPr>
            <p:cNvPr id="18" name="TextBox 17">
              <a:extLst>
                <a:ext uri="{FF2B5EF4-FFF2-40B4-BE49-F238E27FC236}">
                  <a16:creationId xmlns:a16="http://schemas.microsoft.com/office/drawing/2014/main" id="{4FC72457-14AC-8A56-0100-A97C799B4EB7}"/>
                </a:ext>
              </a:extLst>
            </p:cNvPr>
            <p:cNvSpPr txBox="1"/>
            <p:nvPr/>
          </p:nvSpPr>
          <p:spPr>
            <a:xfrm>
              <a:off x="4319714"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Reduces</a:t>
              </a:r>
              <a:endParaRPr lang="en-US" sz="3200" dirty="0">
                <a:solidFill>
                  <a:schemeClr val="accent1"/>
                </a:solidFill>
                <a:latin typeface="HPE Graphik Light" pitchFamily="2" charset="77"/>
                <a:cs typeface="HPE Graphik Light" pitchFamily="2" charset="77"/>
              </a:endParaRPr>
            </a:p>
          </p:txBody>
        </p:sp>
      </p:grpSp>
      <p:sp>
        <p:nvSpPr>
          <p:cNvPr id="17" name="Text Placeholder 6">
            <a:extLst>
              <a:ext uri="{FF2B5EF4-FFF2-40B4-BE49-F238E27FC236}">
                <a16:creationId xmlns:a16="http://schemas.microsoft.com/office/drawing/2014/main" id="{CA09E7F4-87AB-E35F-6606-A735C64D8303}"/>
              </a:ext>
            </a:extLst>
          </p:cNvPr>
          <p:cNvSpPr txBox="1">
            <a:spLocks/>
          </p:cNvSpPr>
          <p:nvPr/>
        </p:nvSpPr>
        <p:spPr>
          <a:xfrm>
            <a:off x="4219579" y="2242272"/>
            <a:ext cx="3826819" cy="369486"/>
          </a:xfrm>
          <a:prstGeom prst="rect">
            <a:avLst/>
          </a:prstGeom>
        </p:spPr>
        <p:txBody>
          <a:bodyPr vert="horz" lIns="0" tIns="0" rIns="91440" bIns="45720" rtlCol="0" anchor="ct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i="0" kern="1200" baseline="0" dirty="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spc="100" dirty="0">
                <a:solidFill>
                  <a:schemeClr val="accent1"/>
                </a:solidFill>
                <a:latin typeface="+mj-lt"/>
              </a:rPr>
              <a:t>CONSUMPTION MODEL ADVANTAGES</a:t>
            </a:r>
          </a:p>
        </p:txBody>
      </p:sp>
      <p:cxnSp>
        <p:nvCxnSpPr>
          <p:cNvPr id="20" name="Straight Connector 19">
            <a:extLst>
              <a:ext uri="{FF2B5EF4-FFF2-40B4-BE49-F238E27FC236}">
                <a16:creationId xmlns:a16="http://schemas.microsoft.com/office/drawing/2014/main" id="{36158BA7-1AC6-CABC-2301-DFBF489AB981}"/>
              </a:ext>
            </a:extLst>
          </p:cNvPr>
          <p:cNvCxnSpPr>
            <a:cxnSpLocks/>
          </p:cNvCxnSpPr>
          <p:nvPr/>
        </p:nvCxnSpPr>
        <p:spPr>
          <a:xfrm>
            <a:off x="1828799" y="2416740"/>
            <a:ext cx="2306242"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21D16D5-8DEE-DD57-4D0F-E4B97897425C}"/>
              </a:ext>
            </a:extLst>
          </p:cNvPr>
          <p:cNvCxnSpPr>
            <a:cxnSpLocks/>
          </p:cNvCxnSpPr>
          <p:nvPr/>
        </p:nvCxnSpPr>
        <p:spPr>
          <a:xfrm>
            <a:off x="7993293" y="2416740"/>
            <a:ext cx="2306242"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4" name="Footer Placeholder 1">
            <a:extLst>
              <a:ext uri="{FF2B5EF4-FFF2-40B4-BE49-F238E27FC236}">
                <a16:creationId xmlns:a16="http://schemas.microsoft.com/office/drawing/2014/main" id="{1198FA85-D32F-4C9A-5565-B82CFA49D846}"/>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65842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F94B-3B35-7931-D97C-96B6D40BB0C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0C46A7C-13A2-BC08-B39F-F15929F2D85A}"/>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14FA23A-8F57-CE15-86DA-8160DD57D664}"/>
              </a:ext>
            </a:extLst>
          </p:cNvPr>
          <p:cNvSpPr>
            <a:spLocks noGrp="1"/>
          </p:cNvSpPr>
          <p:nvPr>
            <p:ph type="title"/>
          </p:nvPr>
        </p:nvSpPr>
        <p:spPr/>
        <p:txBody>
          <a:bodyPr/>
          <a:lstStyle/>
          <a:p>
            <a:r>
              <a:rPr lang="en-US" dirty="0"/>
              <a:t>Customer trust and experience</a:t>
            </a:r>
          </a:p>
        </p:txBody>
      </p:sp>
      <p:sp>
        <p:nvSpPr>
          <p:cNvPr id="7" name="Text Placeholder 6">
            <a:extLst>
              <a:ext uri="{FF2B5EF4-FFF2-40B4-BE49-F238E27FC236}">
                <a16:creationId xmlns:a16="http://schemas.microsoft.com/office/drawing/2014/main" id="{07A2B193-7D1B-E9D9-CD6C-40A168E524E3}"/>
              </a:ext>
            </a:extLst>
          </p:cNvPr>
          <p:cNvSpPr>
            <a:spLocks noGrp="1"/>
          </p:cNvSpPr>
          <p:nvPr>
            <p:ph type="body" sz="quarter" idx="13"/>
          </p:nvPr>
        </p:nvSpPr>
        <p:spPr/>
        <p:txBody>
          <a:bodyPr/>
          <a:lstStyle/>
          <a:p>
            <a:r>
              <a:rPr lang="en-US" dirty="0"/>
              <a:t>Impact on brand and service quality</a:t>
            </a:r>
          </a:p>
        </p:txBody>
      </p:sp>
      <p:sp>
        <p:nvSpPr>
          <p:cNvPr id="5" name="Slide Number Placeholder 4">
            <a:extLst>
              <a:ext uri="{FF2B5EF4-FFF2-40B4-BE49-F238E27FC236}">
                <a16:creationId xmlns:a16="http://schemas.microsoft.com/office/drawing/2014/main" id="{234F00BD-E31E-558B-FFA5-B13C71549B01}"/>
              </a:ext>
            </a:extLst>
          </p:cNvPr>
          <p:cNvSpPr>
            <a:spLocks noGrp="1"/>
          </p:cNvSpPr>
          <p:nvPr>
            <p:ph type="sldNum" sz="quarter" idx="15"/>
          </p:nvPr>
        </p:nvSpPr>
        <p:spPr/>
        <p:txBody>
          <a:bodyPr/>
          <a:lstStyle/>
          <a:p>
            <a:fld id="{C0388CE4-E87A-43A8-A4DA-5AAB8529E0B0}" type="slidenum">
              <a:rPr lang="en-US" smtClean="0"/>
              <a:pPr/>
              <a:t>16</a:t>
            </a:fld>
            <a:endParaRPr lang="en-US" dirty="0"/>
          </a:p>
        </p:txBody>
      </p:sp>
      <p:sp>
        <p:nvSpPr>
          <p:cNvPr id="15" name="Text Placeholder 14">
            <a:extLst>
              <a:ext uri="{FF2B5EF4-FFF2-40B4-BE49-F238E27FC236}">
                <a16:creationId xmlns:a16="http://schemas.microsoft.com/office/drawing/2014/main" id="{99DBFC7A-A747-B881-0127-774A284723FF}"/>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Strategic business impact</a:t>
            </a:r>
          </a:p>
        </p:txBody>
      </p:sp>
      <p:pic>
        <p:nvPicPr>
          <p:cNvPr id="2" name="Picture Placeholder 11">
            <a:extLst>
              <a:ext uri="{FF2B5EF4-FFF2-40B4-BE49-F238E27FC236}">
                <a16:creationId xmlns:a16="http://schemas.microsoft.com/office/drawing/2014/main" id="{0A634B40-4581-E7D2-9663-61355A8752D0}"/>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164585" y="147645"/>
            <a:ext cx="974259" cy="829563"/>
          </a:xfrm>
          <a:prstGeom prst="rect">
            <a:avLst/>
          </a:prstGeom>
        </p:spPr>
      </p:pic>
      <p:grpSp>
        <p:nvGrpSpPr>
          <p:cNvPr id="3" name="Group 2">
            <a:extLst>
              <a:ext uri="{FF2B5EF4-FFF2-40B4-BE49-F238E27FC236}">
                <a16:creationId xmlns:a16="http://schemas.microsoft.com/office/drawing/2014/main" id="{8AA11344-0F7A-B23C-AB56-68BD55C57719}"/>
              </a:ext>
            </a:extLst>
          </p:cNvPr>
          <p:cNvGrpSpPr/>
          <p:nvPr/>
        </p:nvGrpSpPr>
        <p:grpSpPr>
          <a:xfrm>
            <a:off x="1842705" y="2660591"/>
            <a:ext cx="8498375" cy="2560928"/>
            <a:chOff x="1373950" y="2441617"/>
            <a:chExt cx="8498375" cy="2560928"/>
          </a:xfrm>
        </p:grpSpPr>
        <p:sp>
          <p:nvSpPr>
            <p:cNvPr id="9" name="Rectángulo 30">
              <a:extLst>
                <a:ext uri="{FF2B5EF4-FFF2-40B4-BE49-F238E27FC236}">
                  <a16:creationId xmlns:a16="http://schemas.microsoft.com/office/drawing/2014/main" id="{06307672-ACF8-8074-A9CE-20CD1F6464C9}"/>
                </a:ext>
              </a:extLst>
            </p:cNvPr>
            <p:cNvSpPr/>
            <p:nvPr/>
          </p:nvSpPr>
          <p:spPr>
            <a:xfrm>
              <a:off x="4308654"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risk of brand erosion associated with outages and latency</a:t>
              </a:r>
            </a:p>
          </p:txBody>
        </p:sp>
        <p:sp>
          <p:nvSpPr>
            <p:cNvPr id="10" name="Rectángulo 30">
              <a:extLst>
                <a:ext uri="{FF2B5EF4-FFF2-40B4-BE49-F238E27FC236}">
                  <a16:creationId xmlns:a16="http://schemas.microsoft.com/office/drawing/2014/main" id="{82378EAC-F592-04EE-F3B4-40AED9B21738}"/>
                </a:ext>
              </a:extLst>
            </p:cNvPr>
            <p:cNvSpPr/>
            <p:nvPr/>
          </p:nvSpPr>
          <p:spPr>
            <a:xfrm>
              <a:off x="7242468"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customer satisfaction driven by consistent service availability</a:t>
              </a:r>
            </a:p>
          </p:txBody>
        </p:sp>
        <p:sp>
          <p:nvSpPr>
            <p:cNvPr id="11" name="TextBox 10">
              <a:extLst>
                <a:ext uri="{FF2B5EF4-FFF2-40B4-BE49-F238E27FC236}">
                  <a16:creationId xmlns:a16="http://schemas.microsoft.com/office/drawing/2014/main" id="{D7FE557D-E297-E563-24E9-3D1FF8964CF0}"/>
                </a:ext>
              </a:extLst>
            </p:cNvPr>
            <p:cNvSpPr txBox="1"/>
            <p:nvPr/>
          </p:nvSpPr>
          <p:spPr>
            <a:xfrm>
              <a:off x="7242023"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Improved</a:t>
              </a:r>
              <a:endParaRPr lang="en-US" sz="3200" dirty="0">
                <a:solidFill>
                  <a:schemeClr val="accent1"/>
                </a:solidFill>
                <a:latin typeface="HPE Graphik Light" pitchFamily="2" charset="77"/>
                <a:cs typeface="HPE Graphik Light" pitchFamily="2" charset="77"/>
              </a:endParaRPr>
            </a:p>
          </p:txBody>
        </p:sp>
        <p:sp>
          <p:nvSpPr>
            <p:cNvPr id="12" name="Rectángulo 30">
              <a:extLst>
                <a:ext uri="{FF2B5EF4-FFF2-40B4-BE49-F238E27FC236}">
                  <a16:creationId xmlns:a16="http://schemas.microsoft.com/office/drawing/2014/main" id="{C4154D56-DA11-7CCD-BC25-76D188134D9C}"/>
                </a:ext>
              </a:extLst>
            </p:cNvPr>
            <p:cNvSpPr/>
            <p:nvPr/>
          </p:nvSpPr>
          <p:spPr>
            <a:xfrm>
              <a:off x="1374395"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r>
                <a:rPr lang="en-US" sz="1600" dirty="0">
                  <a:solidFill>
                    <a:prstClr val="white"/>
                  </a:solidFill>
                </a:rPr>
                <a:t>resolution of quality and service issues through real-time data visibility</a:t>
              </a:r>
              <a:endParaRPr lang="en-US" sz="1600" dirty="0">
                <a:solidFill>
                  <a:schemeClr val="bg1"/>
                </a:solidFill>
              </a:endParaRPr>
            </a:p>
          </p:txBody>
        </p:sp>
        <p:sp>
          <p:nvSpPr>
            <p:cNvPr id="14" name="TextBox 13">
              <a:extLst>
                <a:ext uri="{FF2B5EF4-FFF2-40B4-BE49-F238E27FC236}">
                  <a16:creationId xmlns:a16="http://schemas.microsoft.com/office/drawing/2014/main" id="{89157A8F-23B2-3B36-D9F0-5E0FD22D8C0C}"/>
                </a:ext>
              </a:extLst>
            </p:cNvPr>
            <p:cNvSpPr txBox="1"/>
            <p:nvPr/>
          </p:nvSpPr>
          <p:spPr>
            <a:xfrm>
              <a:off x="1373950"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Faster</a:t>
              </a:r>
            </a:p>
          </p:txBody>
        </p:sp>
        <p:sp>
          <p:nvSpPr>
            <p:cNvPr id="16" name="TextBox 15">
              <a:extLst>
                <a:ext uri="{FF2B5EF4-FFF2-40B4-BE49-F238E27FC236}">
                  <a16:creationId xmlns:a16="http://schemas.microsoft.com/office/drawing/2014/main" id="{E9758DF5-0AF9-C0A8-2DD9-3DDCB8669F5A}"/>
                </a:ext>
              </a:extLst>
            </p:cNvPr>
            <p:cNvSpPr txBox="1"/>
            <p:nvPr/>
          </p:nvSpPr>
          <p:spPr>
            <a:xfrm>
              <a:off x="4319714" y="3033658"/>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Reduced</a:t>
              </a:r>
              <a:endParaRPr lang="en-US" sz="3200" dirty="0">
                <a:solidFill>
                  <a:schemeClr val="accent1"/>
                </a:solidFill>
                <a:latin typeface="HPE Graphik Light" pitchFamily="2" charset="77"/>
                <a:cs typeface="HPE Graphik Light" pitchFamily="2" charset="77"/>
              </a:endParaRPr>
            </a:p>
          </p:txBody>
        </p:sp>
      </p:grpSp>
      <p:sp>
        <p:nvSpPr>
          <p:cNvPr id="17" name="Text Placeholder 6">
            <a:extLst>
              <a:ext uri="{FF2B5EF4-FFF2-40B4-BE49-F238E27FC236}">
                <a16:creationId xmlns:a16="http://schemas.microsoft.com/office/drawing/2014/main" id="{A1C34EDD-EED0-2E94-A61B-1CE6DA844872}"/>
              </a:ext>
            </a:extLst>
          </p:cNvPr>
          <p:cNvSpPr txBox="1">
            <a:spLocks/>
          </p:cNvSpPr>
          <p:nvPr/>
        </p:nvSpPr>
        <p:spPr>
          <a:xfrm>
            <a:off x="4966047" y="2242272"/>
            <a:ext cx="2378163" cy="369486"/>
          </a:xfrm>
          <a:prstGeom prst="rect">
            <a:avLst/>
          </a:prstGeom>
        </p:spPr>
        <p:txBody>
          <a:bodyPr vert="horz" lIns="0" tIns="0" rIns="91440" bIns="45720" rtlCol="0" anchor="ct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i="0" kern="1200" baseline="0" dirty="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spc="100" dirty="0">
                <a:solidFill>
                  <a:schemeClr val="accent1"/>
                </a:solidFill>
                <a:latin typeface="+mj-lt"/>
              </a:rPr>
              <a:t>OBSERVED OUTCOMES</a:t>
            </a:r>
          </a:p>
        </p:txBody>
      </p:sp>
      <p:sp>
        <p:nvSpPr>
          <p:cNvPr id="18" name="TextBox 17">
            <a:extLst>
              <a:ext uri="{FF2B5EF4-FFF2-40B4-BE49-F238E27FC236}">
                <a16:creationId xmlns:a16="http://schemas.microsoft.com/office/drawing/2014/main" id="{5531911E-1565-2D4A-C248-695145ABD8C2}"/>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cxnSp>
        <p:nvCxnSpPr>
          <p:cNvPr id="19" name="Straight Connector 18">
            <a:extLst>
              <a:ext uri="{FF2B5EF4-FFF2-40B4-BE49-F238E27FC236}">
                <a16:creationId xmlns:a16="http://schemas.microsoft.com/office/drawing/2014/main" id="{6E8BC1A1-B100-C21B-8032-BBDA937B63D0}"/>
              </a:ext>
            </a:extLst>
          </p:cNvPr>
          <p:cNvCxnSpPr>
            <a:cxnSpLocks/>
          </p:cNvCxnSpPr>
          <p:nvPr/>
        </p:nvCxnSpPr>
        <p:spPr>
          <a:xfrm>
            <a:off x="7323662" y="2404152"/>
            <a:ext cx="3016972"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0F83765-C9D8-64D3-718C-DFD6BA7F7E57}"/>
              </a:ext>
            </a:extLst>
          </p:cNvPr>
          <p:cNvCxnSpPr>
            <a:cxnSpLocks/>
          </p:cNvCxnSpPr>
          <p:nvPr/>
        </p:nvCxnSpPr>
        <p:spPr>
          <a:xfrm>
            <a:off x="1816714" y="2404152"/>
            <a:ext cx="3016972"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4" name="Footer Placeholder 1">
            <a:extLst>
              <a:ext uri="{FF2B5EF4-FFF2-40B4-BE49-F238E27FC236}">
                <a16:creationId xmlns:a16="http://schemas.microsoft.com/office/drawing/2014/main" id="{E1510474-3A96-93F8-302D-33625BDCC0F6}"/>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37008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B3E7F-C1BC-F364-99EC-A2377614F56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C7DCD10-ADA2-7192-0096-C8267D4053A3}"/>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4327730-38A0-CCFB-C847-BF3AE1688B41}"/>
              </a:ext>
            </a:extLst>
          </p:cNvPr>
          <p:cNvSpPr>
            <a:spLocks noGrp="1"/>
          </p:cNvSpPr>
          <p:nvPr>
            <p:ph type="title"/>
          </p:nvPr>
        </p:nvSpPr>
        <p:spPr/>
        <p:txBody>
          <a:bodyPr/>
          <a:lstStyle/>
          <a:p>
            <a:r>
              <a:rPr lang="en-US" dirty="0"/>
              <a:t>Future-ready data and innovation</a:t>
            </a:r>
          </a:p>
        </p:txBody>
      </p:sp>
      <p:sp>
        <p:nvSpPr>
          <p:cNvPr id="7" name="Text Placeholder 6">
            <a:extLst>
              <a:ext uri="{FF2B5EF4-FFF2-40B4-BE49-F238E27FC236}">
                <a16:creationId xmlns:a16="http://schemas.microsoft.com/office/drawing/2014/main" id="{73D3C09F-326A-5E6A-2D5B-C46E42F1846C}"/>
              </a:ext>
            </a:extLst>
          </p:cNvPr>
          <p:cNvSpPr>
            <a:spLocks noGrp="1"/>
          </p:cNvSpPr>
          <p:nvPr>
            <p:ph type="body" sz="quarter" idx="13"/>
          </p:nvPr>
        </p:nvSpPr>
        <p:spPr/>
        <p:txBody>
          <a:bodyPr/>
          <a:lstStyle/>
          <a:p>
            <a:r>
              <a:rPr lang="en-US" dirty="0"/>
              <a:t>Foundations for AI and advanced analytics</a:t>
            </a:r>
          </a:p>
        </p:txBody>
      </p:sp>
      <p:sp>
        <p:nvSpPr>
          <p:cNvPr id="5" name="Slide Number Placeholder 4">
            <a:extLst>
              <a:ext uri="{FF2B5EF4-FFF2-40B4-BE49-F238E27FC236}">
                <a16:creationId xmlns:a16="http://schemas.microsoft.com/office/drawing/2014/main" id="{F195FDA1-AB9D-8D73-AD6A-ABDD51B5C262}"/>
              </a:ext>
            </a:extLst>
          </p:cNvPr>
          <p:cNvSpPr>
            <a:spLocks noGrp="1"/>
          </p:cNvSpPr>
          <p:nvPr>
            <p:ph type="sldNum" sz="quarter" idx="15"/>
          </p:nvPr>
        </p:nvSpPr>
        <p:spPr/>
        <p:txBody>
          <a:bodyPr/>
          <a:lstStyle/>
          <a:p>
            <a:fld id="{C0388CE4-E87A-43A8-A4DA-5AAB8529E0B0}" type="slidenum">
              <a:rPr lang="en-US" smtClean="0"/>
              <a:pPr/>
              <a:t>17</a:t>
            </a:fld>
            <a:endParaRPr lang="en-US" dirty="0"/>
          </a:p>
        </p:txBody>
      </p:sp>
      <p:sp>
        <p:nvSpPr>
          <p:cNvPr id="15" name="Text Placeholder 14">
            <a:extLst>
              <a:ext uri="{FF2B5EF4-FFF2-40B4-BE49-F238E27FC236}">
                <a16:creationId xmlns:a16="http://schemas.microsoft.com/office/drawing/2014/main" id="{DE755E0C-49B3-333B-2D2D-F54D9EE29149}"/>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Strategic business impact</a:t>
            </a:r>
          </a:p>
        </p:txBody>
      </p:sp>
      <p:pic>
        <p:nvPicPr>
          <p:cNvPr id="2" name="Picture Placeholder 11">
            <a:extLst>
              <a:ext uri="{FF2B5EF4-FFF2-40B4-BE49-F238E27FC236}">
                <a16:creationId xmlns:a16="http://schemas.microsoft.com/office/drawing/2014/main" id="{0BC53941-9AA4-52E5-7775-CEC2A059DCCE}"/>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164585" y="147645"/>
            <a:ext cx="974259" cy="829563"/>
          </a:xfrm>
          <a:prstGeom prst="rect">
            <a:avLst/>
          </a:prstGeom>
        </p:spPr>
      </p:pic>
      <p:grpSp>
        <p:nvGrpSpPr>
          <p:cNvPr id="3" name="Group 2">
            <a:extLst>
              <a:ext uri="{FF2B5EF4-FFF2-40B4-BE49-F238E27FC236}">
                <a16:creationId xmlns:a16="http://schemas.microsoft.com/office/drawing/2014/main" id="{D0F03E35-CF74-F26C-4780-585F88A0AC63}"/>
              </a:ext>
            </a:extLst>
          </p:cNvPr>
          <p:cNvGrpSpPr/>
          <p:nvPr/>
        </p:nvGrpSpPr>
        <p:grpSpPr>
          <a:xfrm>
            <a:off x="1842705" y="2660591"/>
            <a:ext cx="8498375" cy="2560928"/>
            <a:chOff x="1373950" y="2441617"/>
            <a:chExt cx="8498375" cy="2560928"/>
          </a:xfrm>
        </p:grpSpPr>
        <p:sp>
          <p:nvSpPr>
            <p:cNvPr id="9" name="Rectángulo 30">
              <a:extLst>
                <a:ext uri="{FF2B5EF4-FFF2-40B4-BE49-F238E27FC236}">
                  <a16:creationId xmlns:a16="http://schemas.microsoft.com/office/drawing/2014/main" id="{D9D2C260-2341-C291-577C-602B69F7A873}"/>
                </a:ext>
              </a:extLst>
            </p:cNvPr>
            <p:cNvSpPr/>
            <p:nvPr/>
          </p:nvSpPr>
          <p:spPr>
            <a:xfrm>
              <a:off x="4308654"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914400" rIns="274320" bIns="0" numCol="1" spcCol="0" rtlCol="0" fromWordArt="0" anchor="t" anchorCtr="0" forceAA="0" compatLnSpc="1">
              <a:prstTxWarp prst="textNoShape">
                <a:avLst/>
              </a:prstTxWarp>
              <a:noAutofit/>
            </a:bodyPr>
            <a:lstStyle/>
            <a:p>
              <a:r>
                <a:rPr lang="en-US" sz="1600" dirty="0">
                  <a:solidFill>
                    <a:prstClr val="white"/>
                  </a:solidFill>
                </a:rPr>
                <a:t>data availability enabling advanced analytics and predictive capabilities</a:t>
              </a:r>
            </a:p>
          </p:txBody>
        </p:sp>
        <p:sp>
          <p:nvSpPr>
            <p:cNvPr id="10" name="Rectángulo 30">
              <a:extLst>
                <a:ext uri="{FF2B5EF4-FFF2-40B4-BE49-F238E27FC236}">
                  <a16:creationId xmlns:a16="http://schemas.microsoft.com/office/drawing/2014/main" id="{7EBAA0E6-64EF-384B-90EC-9AFC29E43735}"/>
                </a:ext>
              </a:extLst>
            </p:cNvPr>
            <p:cNvSpPr/>
            <p:nvPr/>
          </p:nvSpPr>
          <p:spPr>
            <a:xfrm>
              <a:off x="7242468"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914400" rIns="182880" bIns="0" numCol="1" spcCol="0" rtlCol="0" fromWordArt="0" anchor="t" anchorCtr="0" forceAA="0" compatLnSpc="1">
              <a:prstTxWarp prst="textNoShape">
                <a:avLst/>
              </a:prstTxWarp>
              <a:noAutofit/>
            </a:bodyPr>
            <a:lstStyle/>
            <a:p>
              <a:r>
                <a:rPr lang="en-US" sz="1600" dirty="0">
                  <a:solidFill>
                    <a:prstClr val="white"/>
                  </a:solidFill>
                </a:rPr>
                <a:t>data integrity reducing risk of corruption and inconsistent processing</a:t>
              </a:r>
            </a:p>
          </p:txBody>
        </p:sp>
        <p:sp>
          <p:nvSpPr>
            <p:cNvPr id="11" name="TextBox 10">
              <a:extLst>
                <a:ext uri="{FF2B5EF4-FFF2-40B4-BE49-F238E27FC236}">
                  <a16:creationId xmlns:a16="http://schemas.microsoft.com/office/drawing/2014/main" id="{703203A7-3016-9FCF-E1C2-39F1DBC50398}"/>
                </a:ext>
              </a:extLst>
            </p:cNvPr>
            <p:cNvSpPr txBox="1"/>
            <p:nvPr/>
          </p:nvSpPr>
          <p:spPr>
            <a:xfrm>
              <a:off x="7242023" y="2854649"/>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Strong</a:t>
              </a:r>
              <a:endParaRPr lang="en-US" sz="3200" dirty="0">
                <a:solidFill>
                  <a:schemeClr val="accent1"/>
                </a:solidFill>
                <a:latin typeface="HPE Graphik Light" pitchFamily="2" charset="77"/>
                <a:cs typeface="HPE Graphik Light" pitchFamily="2" charset="77"/>
              </a:endParaRPr>
            </a:p>
          </p:txBody>
        </p:sp>
        <p:sp>
          <p:nvSpPr>
            <p:cNvPr id="12" name="Rectángulo 30">
              <a:extLst>
                <a:ext uri="{FF2B5EF4-FFF2-40B4-BE49-F238E27FC236}">
                  <a16:creationId xmlns:a16="http://schemas.microsoft.com/office/drawing/2014/main" id="{625734BA-7A21-D505-C4E7-006FC8938251}"/>
                </a:ext>
              </a:extLst>
            </p:cNvPr>
            <p:cNvSpPr/>
            <p:nvPr/>
          </p:nvSpPr>
          <p:spPr>
            <a:xfrm>
              <a:off x="1374395" y="2441617"/>
              <a:ext cx="2629857"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914400" rIns="274320" bIns="0" numCol="1" spcCol="0" rtlCol="0" fromWordArt="0" anchor="t" anchorCtr="0" forceAA="0" compatLnSpc="1">
              <a:prstTxWarp prst="textNoShape">
                <a:avLst/>
              </a:prstTxWarp>
              <a:noAutofit/>
            </a:bodyPr>
            <a:lstStyle/>
            <a:p>
              <a:r>
                <a:rPr lang="en-US" sz="1600" dirty="0">
                  <a:solidFill>
                    <a:prstClr val="white"/>
                  </a:solidFill>
                </a:rPr>
                <a:t>high-quality data environments supporting AI and analytics initiatives</a:t>
              </a:r>
              <a:endParaRPr lang="en-US" sz="1600" dirty="0">
                <a:solidFill>
                  <a:schemeClr val="bg1"/>
                </a:solidFill>
              </a:endParaRPr>
            </a:p>
          </p:txBody>
        </p:sp>
        <p:sp>
          <p:nvSpPr>
            <p:cNvPr id="14" name="TextBox 13">
              <a:extLst>
                <a:ext uri="{FF2B5EF4-FFF2-40B4-BE49-F238E27FC236}">
                  <a16:creationId xmlns:a16="http://schemas.microsoft.com/office/drawing/2014/main" id="{82AB6536-EB82-FE6A-43C3-A5270A608E8B}"/>
                </a:ext>
              </a:extLst>
            </p:cNvPr>
            <p:cNvSpPr txBox="1"/>
            <p:nvPr/>
          </p:nvSpPr>
          <p:spPr>
            <a:xfrm>
              <a:off x="1373950" y="2854649"/>
              <a:ext cx="2629856" cy="430887"/>
            </a:xfrm>
            <a:prstGeom prst="rect">
              <a:avLst/>
            </a:prstGeom>
            <a:noFill/>
          </p:spPr>
          <p:txBody>
            <a:bodyPr wrap="square" lIns="274320" tIns="0" rIns="0" bIns="0" rtlCol="0">
              <a:spAutoFit/>
            </a:bodyPr>
            <a:lstStyle/>
            <a:p>
              <a:r>
                <a:rPr lang="en-US" sz="2800" noProof="1">
                  <a:solidFill>
                    <a:schemeClr val="accent1"/>
                  </a:solidFill>
                  <a:latin typeface="HPE Graphik Light" pitchFamily="2" charset="77"/>
                  <a:cs typeface="HPE Graphik Light" pitchFamily="2" charset="77"/>
                </a:rPr>
                <a:t>Standardized,</a:t>
              </a:r>
            </a:p>
          </p:txBody>
        </p:sp>
        <p:sp>
          <p:nvSpPr>
            <p:cNvPr id="16" name="TextBox 15">
              <a:extLst>
                <a:ext uri="{FF2B5EF4-FFF2-40B4-BE49-F238E27FC236}">
                  <a16:creationId xmlns:a16="http://schemas.microsoft.com/office/drawing/2014/main" id="{799763D2-2ABA-6507-3CDF-F52366FCDD28}"/>
                </a:ext>
              </a:extLst>
            </p:cNvPr>
            <p:cNvSpPr txBox="1"/>
            <p:nvPr/>
          </p:nvSpPr>
          <p:spPr>
            <a:xfrm>
              <a:off x="4319714" y="2854649"/>
              <a:ext cx="2629856" cy="492443"/>
            </a:xfrm>
            <a:prstGeom prst="rect">
              <a:avLst/>
            </a:prstGeom>
            <a:noFill/>
          </p:spPr>
          <p:txBody>
            <a:bodyPr wrap="square" lIns="274320" tIns="0" rIns="0" bIns="0" rtlCol="0">
              <a:spAutoFit/>
            </a:bodyPr>
            <a:lstStyle/>
            <a:p>
              <a:r>
                <a:rPr lang="en-US" sz="3200" noProof="1">
                  <a:solidFill>
                    <a:schemeClr val="accent1"/>
                  </a:solidFill>
                  <a:latin typeface="HPE Graphik Light" pitchFamily="2" charset="77"/>
                  <a:cs typeface="HPE Graphik Light" pitchFamily="2" charset="77"/>
                </a:rPr>
                <a:t>Real-time</a:t>
              </a:r>
              <a:endParaRPr lang="en-US" sz="3200" dirty="0">
                <a:solidFill>
                  <a:schemeClr val="accent1"/>
                </a:solidFill>
                <a:latin typeface="HPE Graphik Light" pitchFamily="2" charset="77"/>
                <a:cs typeface="HPE Graphik Light" pitchFamily="2" charset="77"/>
              </a:endParaRPr>
            </a:p>
          </p:txBody>
        </p:sp>
      </p:grpSp>
      <p:sp>
        <p:nvSpPr>
          <p:cNvPr id="17" name="Text Placeholder 6">
            <a:extLst>
              <a:ext uri="{FF2B5EF4-FFF2-40B4-BE49-F238E27FC236}">
                <a16:creationId xmlns:a16="http://schemas.microsoft.com/office/drawing/2014/main" id="{29609FF6-0627-F2A7-346B-2C35C2D0B0EC}"/>
              </a:ext>
            </a:extLst>
          </p:cNvPr>
          <p:cNvSpPr txBox="1">
            <a:spLocks/>
          </p:cNvSpPr>
          <p:nvPr/>
        </p:nvSpPr>
        <p:spPr>
          <a:xfrm>
            <a:off x="4927467" y="2242272"/>
            <a:ext cx="2418555" cy="369486"/>
          </a:xfrm>
          <a:prstGeom prst="rect">
            <a:avLst/>
          </a:prstGeom>
        </p:spPr>
        <p:txBody>
          <a:bodyPr vert="horz" lIns="0" tIns="0" rIns="91440" bIns="45720" rtlCol="0" anchor="ct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i="0" kern="1200" baseline="0" dirty="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spc="100" dirty="0">
                <a:solidFill>
                  <a:schemeClr val="accent1"/>
                </a:solidFill>
                <a:latin typeface="+mj-lt"/>
              </a:rPr>
              <a:t>OBSERVED OUTCOMES</a:t>
            </a:r>
          </a:p>
        </p:txBody>
      </p:sp>
      <p:sp>
        <p:nvSpPr>
          <p:cNvPr id="18" name="TextBox 17">
            <a:extLst>
              <a:ext uri="{FF2B5EF4-FFF2-40B4-BE49-F238E27FC236}">
                <a16:creationId xmlns:a16="http://schemas.microsoft.com/office/drawing/2014/main" id="{BD7619E4-5953-26B5-D342-3E9894448041}"/>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cxnSp>
        <p:nvCxnSpPr>
          <p:cNvPr id="27" name="Straight Connector 26">
            <a:extLst>
              <a:ext uri="{FF2B5EF4-FFF2-40B4-BE49-F238E27FC236}">
                <a16:creationId xmlns:a16="http://schemas.microsoft.com/office/drawing/2014/main" id="{04F1955E-8B48-C580-9CC1-A3ADDEA74218}"/>
              </a:ext>
            </a:extLst>
          </p:cNvPr>
          <p:cNvCxnSpPr>
            <a:cxnSpLocks/>
          </p:cNvCxnSpPr>
          <p:nvPr/>
        </p:nvCxnSpPr>
        <p:spPr>
          <a:xfrm>
            <a:off x="7323662" y="2404152"/>
            <a:ext cx="3016972"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47AA2B0-4EE7-E6CF-7BAF-1E33CE50F908}"/>
              </a:ext>
            </a:extLst>
          </p:cNvPr>
          <p:cNvCxnSpPr>
            <a:cxnSpLocks/>
          </p:cNvCxnSpPr>
          <p:nvPr/>
        </p:nvCxnSpPr>
        <p:spPr>
          <a:xfrm>
            <a:off x="1816714" y="2404152"/>
            <a:ext cx="3016972"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4" name="Footer Placeholder 1">
            <a:extLst>
              <a:ext uri="{FF2B5EF4-FFF2-40B4-BE49-F238E27FC236}">
                <a16:creationId xmlns:a16="http://schemas.microsoft.com/office/drawing/2014/main" id="{FC6B36FD-DBB1-B73C-B813-0892898EFD26}"/>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415387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1ABA2-D272-05AC-126F-DB65DCEB4E4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A6C9BEA-E86E-B040-869D-CD0C32CA4E96}"/>
              </a:ext>
              <a:ext uri="{C183D7F6-B498-43B3-948B-1728B52AA6E4}">
                <adec:decorative xmlns:adec="http://schemas.microsoft.com/office/drawing/2017/decorative" val="1"/>
              </a:ext>
            </a:extLst>
          </p:cNvPr>
          <p:cNvSpPr/>
          <p:nvPr/>
        </p:nvSpPr>
        <p:spPr>
          <a:xfrm>
            <a:off x="0" y="349250"/>
            <a:ext cx="12192000" cy="39319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0F4E676-7B73-BBCF-B7C6-1C509D63654C}"/>
              </a:ext>
            </a:extLst>
          </p:cNvPr>
          <p:cNvSpPr>
            <a:spLocks noGrp="1"/>
          </p:cNvSpPr>
          <p:nvPr>
            <p:ph type="title"/>
          </p:nvPr>
        </p:nvSpPr>
        <p:spPr/>
        <p:txBody>
          <a:bodyPr/>
          <a:lstStyle/>
          <a:p>
            <a:r>
              <a:rPr lang="en-US" dirty="0"/>
              <a:t>Flexibility and sustainability</a:t>
            </a:r>
          </a:p>
        </p:txBody>
      </p:sp>
      <p:sp>
        <p:nvSpPr>
          <p:cNvPr id="7" name="Text Placeholder 6">
            <a:extLst>
              <a:ext uri="{FF2B5EF4-FFF2-40B4-BE49-F238E27FC236}">
                <a16:creationId xmlns:a16="http://schemas.microsoft.com/office/drawing/2014/main" id="{C35C21EB-77CF-5EBE-DC01-D2A93A884426}"/>
              </a:ext>
            </a:extLst>
          </p:cNvPr>
          <p:cNvSpPr>
            <a:spLocks noGrp="1"/>
          </p:cNvSpPr>
          <p:nvPr>
            <p:ph type="body" sz="quarter" idx="13"/>
          </p:nvPr>
        </p:nvSpPr>
        <p:spPr/>
        <p:txBody>
          <a:bodyPr/>
          <a:lstStyle/>
          <a:p>
            <a:r>
              <a:rPr lang="en-US" dirty="0"/>
              <a:t>Strategic long-term value</a:t>
            </a:r>
          </a:p>
        </p:txBody>
      </p:sp>
      <p:sp>
        <p:nvSpPr>
          <p:cNvPr id="5" name="Slide Number Placeholder 4">
            <a:extLst>
              <a:ext uri="{FF2B5EF4-FFF2-40B4-BE49-F238E27FC236}">
                <a16:creationId xmlns:a16="http://schemas.microsoft.com/office/drawing/2014/main" id="{3D999C90-4FA5-B150-E661-901828E102B2}"/>
              </a:ext>
            </a:extLst>
          </p:cNvPr>
          <p:cNvSpPr>
            <a:spLocks noGrp="1"/>
          </p:cNvSpPr>
          <p:nvPr>
            <p:ph type="sldNum" sz="quarter" idx="15"/>
          </p:nvPr>
        </p:nvSpPr>
        <p:spPr/>
        <p:txBody>
          <a:bodyPr/>
          <a:lstStyle/>
          <a:p>
            <a:fld id="{C0388CE4-E87A-43A8-A4DA-5AAB8529E0B0}" type="slidenum">
              <a:rPr lang="en-US" smtClean="0"/>
              <a:pPr/>
              <a:t>18</a:t>
            </a:fld>
            <a:endParaRPr lang="en-US" dirty="0"/>
          </a:p>
        </p:txBody>
      </p:sp>
      <p:sp>
        <p:nvSpPr>
          <p:cNvPr id="15" name="Text Placeholder 14">
            <a:extLst>
              <a:ext uri="{FF2B5EF4-FFF2-40B4-BE49-F238E27FC236}">
                <a16:creationId xmlns:a16="http://schemas.microsoft.com/office/drawing/2014/main" id="{C614774E-3A57-C75D-4121-649A0FE1AE2E}"/>
              </a:ext>
            </a:extLst>
          </p:cNvPr>
          <p:cNvSpPr>
            <a:spLocks noGrp="1"/>
          </p:cNvSpPr>
          <p:nvPr>
            <p:ph type="body" sz="quarter" idx="16"/>
          </p:nvPr>
        </p:nvSpPr>
        <p:spPr/>
        <p:txBody>
          <a:bodyPr/>
          <a:lstStyle/>
          <a:p>
            <a:r>
              <a:rPr lang="en-US" sz="1400" dirty="0">
                <a:solidFill>
                  <a:schemeClr val="bg1"/>
                </a:solidFill>
                <a:latin typeface="+mj-lt"/>
              </a:rPr>
              <a:t>Benefit: </a:t>
            </a:r>
            <a:r>
              <a:rPr lang="en-US" sz="1400" dirty="0"/>
              <a:t>Strategic business impact</a:t>
            </a:r>
          </a:p>
        </p:txBody>
      </p:sp>
      <p:pic>
        <p:nvPicPr>
          <p:cNvPr id="2" name="Picture Placeholder 11">
            <a:extLst>
              <a:ext uri="{FF2B5EF4-FFF2-40B4-BE49-F238E27FC236}">
                <a16:creationId xmlns:a16="http://schemas.microsoft.com/office/drawing/2014/main" id="{A0B4DE55-3D4F-415D-7408-7A52FC4FEDC0}"/>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164585" y="147645"/>
            <a:ext cx="974259" cy="829563"/>
          </a:xfrm>
          <a:prstGeom prst="rect">
            <a:avLst/>
          </a:prstGeom>
        </p:spPr>
      </p:pic>
      <p:grpSp>
        <p:nvGrpSpPr>
          <p:cNvPr id="18" name="Group 17">
            <a:extLst>
              <a:ext uri="{FF2B5EF4-FFF2-40B4-BE49-F238E27FC236}">
                <a16:creationId xmlns:a16="http://schemas.microsoft.com/office/drawing/2014/main" id="{C474A5AF-A842-DC7F-0821-610F6B8EC555}"/>
              </a:ext>
            </a:extLst>
          </p:cNvPr>
          <p:cNvGrpSpPr/>
          <p:nvPr/>
        </p:nvGrpSpPr>
        <p:grpSpPr>
          <a:xfrm>
            <a:off x="1149167" y="2660591"/>
            <a:ext cx="9873444" cy="2560928"/>
            <a:chOff x="1286350" y="2660591"/>
            <a:chExt cx="9873444" cy="2560928"/>
          </a:xfrm>
        </p:grpSpPr>
        <p:sp>
          <p:nvSpPr>
            <p:cNvPr id="9" name="Rectángulo 30">
              <a:extLst>
                <a:ext uri="{FF2B5EF4-FFF2-40B4-BE49-F238E27FC236}">
                  <a16:creationId xmlns:a16="http://schemas.microsoft.com/office/drawing/2014/main" id="{17000095-AC5A-9A00-845C-2CE2162B2C00}"/>
                </a:ext>
              </a:extLst>
            </p:cNvPr>
            <p:cNvSpPr/>
            <p:nvPr/>
          </p:nvSpPr>
          <p:spPr>
            <a:xfrm>
              <a:off x="6350958" y="2660591"/>
              <a:ext cx="4808836"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548640" rIns="274320" bIns="0" numCol="1" spcCol="0" rtlCol="0" fromWordArt="0" anchor="t" anchorCtr="0" forceAA="0" compatLnSpc="1">
              <a:prstTxWarp prst="textNoShape">
                <a:avLst/>
              </a:prstTxWarp>
              <a:noAutofit/>
            </a:bodyPr>
            <a:lstStyle/>
            <a:p>
              <a:pPr>
                <a:lnSpc>
                  <a:spcPct val="110000"/>
                </a:lnSpc>
              </a:pPr>
              <a:r>
                <a:rPr lang="en-US" sz="1600" dirty="0">
                  <a:solidFill>
                    <a:prstClr val="white"/>
                  </a:solidFill>
                </a:rPr>
                <a:t>Reported sustainability improvements driven by infrastructure modernization and resource optimization, including up to </a:t>
              </a:r>
            </a:p>
          </p:txBody>
        </p:sp>
        <p:sp>
          <p:nvSpPr>
            <p:cNvPr id="12" name="Rectángulo 30">
              <a:extLst>
                <a:ext uri="{FF2B5EF4-FFF2-40B4-BE49-F238E27FC236}">
                  <a16:creationId xmlns:a16="http://schemas.microsoft.com/office/drawing/2014/main" id="{76F2DEF9-D816-049C-F9F5-D637983B395C}"/>
                </a:ext>
              </a:extLst>
            </p:cNvPr>
            <p:cNvSpPr/>
            <p:nvPr/>
          </p:nvSpPr>
          <p:spPr>
            <a:xfrm>
              <a:off x="1287164" y="2660591"/>
              <a:ext cx="4808836" cy="2560928"/>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1097280" rIns="274320" bIns="0" numCol="1" spcCol="0" rtlCol="0" fromWordArt="0" anchor="t" anchorCtr="0" forceAA="0" compatLnSpc="1">
              <a:prstTxWarp prst="textNoShape">
                <a:avLst/>
              </a:prstTxWarp>
              <a:noAutofit/>
            </a:bodyPr>
            <a:lstStyle/>
            <a:p>
              <a:pPr>
                <a:lnSpc>
                  <a:spcPct val="110000"/>
                </a:lnSpc>
              </a:pPr>
              <a:r>
                <a:rPr lang="en-US" sz="1600" dirty="0">
                  <a:solidFill>
                    <a:prstClr val="white"/>
                  </a:solidFill>
                </a:rPr>
                <a:t>supporting future post-quantum cryptography requirements</a:t>
              </a:r>
              <a:endParaRPr lang="en-US" sz="1600" dirty="0">
                <a:solidFill>
                  <a:schemeClr val="bg1"/>
                </a:solidFill>
              </a:endParaRPr>
            </a:p>
          </p:txBody>
        </p:sp>
        <p:sp>
          <p:nvSpPr>
            <p:cNvPr id="14" name="TextBox 13">
              <a:extLst>
                <a:ext uri="{FF2B5EF4-FFF2-40B4-BE49-F238E27FC236}">
                  <a16:creationId xmlns:a16="http://schemas.microsoft.com/office/drawing/2014/main" id="{2CA4EE45-CC03-3615-F12E-0465378CE551}"/>
                </a:ext>
              </a:extLst>
            </p:cNvPr>
            <p:cNvSpPr txBox="1"/>
            <p:nvPr/>
          </p:nvSpPr>
          <p:spPr>
            <a:xfrm>
              <a:off x="1286350" y="3311735"/>
              <a:ext cx="4808835" cy="430887"/>
            </a:xfrm>
            <a:prstGeom prst="rect">
              <a:avLst/>
            </a:prstGeom>
            <a:noFill/>
          </p:spPr>
          <p:txBody>
            <a:bodyPr wrap="square" lIns="274320" tIns="0" rIns="0" bIns="0" rtlCol="0">
              <a:spAutoFit/>
            </a:bodyPr>
            <a:lstStyle/>
            <a:p>
              <a:r>
                <a:rPr lang="en-US" sz="2800" noProof="1">
                  <a:solidFill>
                    <a:schemeClr val="accent1"/>
                  </a:solidFill>
                  <a:latin typeface="HPE Graphik Light" pitchFamily="2" charset="77"/>
                  <a:cs typeface="HPE Graphik Light" pitchFamily="2" charset="77"/>
                </a:rPr>
                <a:t>Architectural readiness</a:t>
              </a:r>
            </a:p>
          </p:txBody>
        </p:sp>
        <p:sp>
          <p:nvSpPr>
            <p:cNvPr id="16" name="TextBox 15">
              <a:extLst>
                <a:ext uri="{FF2B5EF4-FFF2-40B4-BE49-F238E27FC236}">
                  <a16:creationId xmlns:a16="http://schemas.microsoft.com/office/drawing/2014/main" id="{F6CEED21-704E-ECFA-D737-93F91BFD8EFF}"/>
                </a:ext>
              </a:extLst>
            </p:cNvPr>
            <p:cNvSpPr txBox="1"/>
            <p:nvPr/>
          </p:nvSpPr>
          <p:spPr>
            <a:xfrm>
              <a:off x="6361755" y="4073780"/>
              <a:ext cx="3730134" cy="775597"/>
            </a:xfrm>
            <a:prstGeom prst="rect">
              <a:avLst/>
            </a:prstGeom>
            <a:noFill/>
          </p:spPr>
          <p:txBody>
            <a:bodyPr wrap="square" lIns="274320" tIns="0" rIns="0" bIns="0" rtlCol="0">
              <a:spAutoFit/>
            </a:bodyPr>
            <a:lstStyle/>
            <a:p>
              <a:pPr>
                <a:lnSpc>
                  <a:spcPct val="90000"/>
                </a:lnSpc>
              </a:pPr>
              <a:r>
                <a:rPr lang="en-US" sz="2800" noProof="1">
                  <a:solidFill>
                    <a:schemeClr val="accent1"/>
                  </a:solidFill>
                  <a:latin typeface="HPE Graphik Light" pitchFamily="2" charset="77"/>
                  <a:cs typeface="HPE Graphik Light" pitchFamily="2" charset="77"/>
                </a:rPr>
                <a:t>30% reduction in carbon impact</a:t>
              </a:r>
              <a:endParaRPr lang="en-US" sz="2800" dirty="0">
                <a:solidFill>
                  <a:schemeClr val="accent1"/>
                </a:solidFill>
                <a:latin typeface="HPE Graphik Light" pitchFamily="2" charset="77"/>
                <a:cs typeface="HPE Graphik Light" pitchFamily="2" charset="77"/>
              </a:endParaRPr>
            </a:p>
          </p:txBody>
        </p:sp>
      </p:grpSp>
      <p:sp>
        <p:nvSpPr>
          <p:cNvPr id="17" name="Text Placeholder 6">
            <a:extLst>
              <a:ext uri="{FF2B5EF4-FFF2-40B4-BE49-F238E27FC236}">
                <a16:creationId xmlns:a16="http://schemas.microsoft.com/office/drawing/2014/main" id="{B0D6CC7E-C20F-E0B2-F7F6-0704D239CFCA}"/>
              </a:ext>
            </a:extLst>
          </p:cNvPr>
          <p:cNvSpPr txBox="1">
            <a:spLocks/>
          </p:cNvSpPr>
          <p:nvPr/>
        </p:nvSpPr>
        <p:spPr>
          <a:xfrm>
            <a:off x="4948415" y="2242272"/>
            <a:ext cx="2416292" cy="369486"/>
          </a:xfrm>
          <a:prstGeom prst="rect">
            <a:avLst/>
          </a:prstGeom>
        </p:spPr>
        <p:txBody>
          <a:bodyPr vert="horz" lIns="0" tIns="0" rIns="91440" bIns="45720" rtlCol="0" anchor="ct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000" b="0" i="0" kern="1200" baseline="0" dirty="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spc="100" dirty="0">
                <a:solidFill>
                  <a:schemeClr val="accent1"/>
                </a:solidFill>
                <a:latin typeface="+mj-lt"/>
              </a:rPr>
              <a:t>OBSERVED OUTCOMES</a:t>
            </a:r>
          </a:p>
        </p:txBody>
      </p:sp>
      <p:sp>
        <p:nvSpPr>
          <p:cNvPr id="19" name="TextBox 18">
            <a:extLst>
              <a:ext uri="{FF2B5EF4-FFF2-40B4-BE49-F238E27FC236}">
                <a16:creationId xmlns:a16="http://schemas.microsoft.com/office/drawing/2014/main" id="{A4AF2EAA-5F35-49B1-BCAD-3C889419C3D8}"/>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Benefits</a:t>
            </a:r>
            <a:r>
              <a:rPr lang="en-US" sz="700" dirty="0">
                <a:solidFill>
                  <a:schemeClr val="bg1">
                    <a:lumMod val="75000"/>
                  </a:schemeClr>
                </a:solidFill>
              </a:rPr>
              <a:t>, February 2026.</a:t>
            </a:r>
          </a:p>
        </p:txBody>
      </p:sp>
      <p:cxnSp>
        <p:nvCxnSpPr>
          <p:cNvPr id="10" name="Straight Connector 9">
            <a:extLst>
              <a:ext uri="{FF2B5EF4-FFF2-40B4-BE49-F238E27FC236}">
                <a16:creationId xmlns:a16="http://schemas.microsoft.com/office/drawing/2014/main" id="{E2F21C24-C5F0-BB8A-C22A-F086A961BB67}"/>
              </a:ext>
            </a:extLst>
          </p:cNvPr>
          <p:cNvCxnSpPr/>
          <p:nvPr/>
        </p:nvCxnSpPr>
        <p:spPr>
          <a:xfrm>
            <a:off x="7315200" y="2404152"/>
            <a:ext cx="3707411"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FC7E715-1B40-DD15-1E7E-61D10DD5AA03}"/>
              </a:ext>
            </a:extLst>
          </p:cNvPr>
          <p:cNvCxnSpPr/>
          <p:nvPr/>
        </p:nvCxnSpPr>
        <p:spPr>
          <a:xfrm>
            <a:off x="1140432" y="2404152"/>
            <a:ext cx="3707411"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 name="Footer Placeholder 1">
            <a:extLst>
              <a:ext uri="{FF2B5EF4-FFF2-40B4-BE49-F238E27FC236}">
                <a16:creationId xmlns:a16="http://schemas.microsoft.com/office/drawing/2014/main" id="{F0AE0839-7737-7803-F4B6-333124E220C2}"/>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302120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4A13DC7-6F03-0463-8EFE-C221EAFBCD25}"/>
              </a:ext>
            </a:extLst>
          </p:cNvPr>
          <p:cNvSpPr/>
          <p:nvPr/>
        </p:nvSpPr>
        <p:spPr>
          <a:xfrm>
            <a:off x="6903563" y="2616658"/>
            <a:ext cx="5288437" cy="53294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66CE8A-A6AD-67C4-21B5-65B64B48B869}"/>
              </a:ext>
            </a:extLst>
          </p:cNvPr>
          <p:cNvSpPr/>
          <p:nvPr/>
        </p:nvSpPr>
        <p:spPr>
          <a:xfrm>
            <a:off x="-1" y="2616658"/>
            <a:ext cx="5288437" cy="532941"/>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83CFEE2-85B1-4DDE-AEF5-D3C3431AFFF1}"/>
              </a:ext>
            </a:extLst>
          </p:cNvPr>
          <p:cNvSpPr>
            <a:spLocks noGrp="1"/>
          </p:cNvSpPr>
          <p:nvPr>
            <p:ph type="title"/>
          </p:nvPr>
        </p:nvSpPr>
        <p:spPr/>
        <p:txBody>
          <a:bodyPr/>
          <a:lstStyle/>
          <a:p>
            <a:r>
              <a:rPr lang="en-US" dirty="0"/>
              <a:t>Total investment breakdown</a:t>
            </a:r>
          </a:p>
        </p:txBody>
      </p:sp>
      <p:sp>
        <p:nvSpPr>
          <p:cNvPr id="5" name="Slide Number Placeholder 4">
            <a:extLst>
              <a:ext uri="{FF2B5EF4-FFF2-40B4-BE49-F238E27FC236}">
                <a16:creationId xmlns:a16="http://schemas.microsoft.com/office/drawing/2014/main" id="{F5AC0B3F-EDF2-C769-4687-287575DD6337}"/>
              </a:ext>
            </a:extLst>
          </p:cNvPr>
          <p:cNvSpPr>
            <a:spLocks noGrp="1"/>
          </p:cNvSpPr>
          <p:nvPr>
            <p:ph type="sldNum" sz="quarter" idx="11"/>
          </p:nvPr>
        </p:nvSpPr>
        <p:spPr/>
        <p:txBody>
          <a:bodyPr/>
          <a:lstStyle/>
          <a:p>
            <a:fld id="{C0388CE4-E87A-43A8-A4DA-5AAB8529E0B0}" type="slidenum">
              <a:rPr lang="en-US" smtClean="0"/>
              <a:pPr/>
              <a:t>19</a:t>
            </a:fld>
            <a:endParaRPr lang="en-US" dirty="0"/>
          </a:p>
        </p:txBody>
      </p:sp>
      <p:sp>
        <p:nvSpPr>
          <p:cNvPr id="2" name="Text Placeholder 8">
            <a:extLst>
              <a:ext uri="{FF2B5EF4-FFF2-40B4-BE49-F238E27FC236}">
                <a16:creationId xmlns:a16="http://schemas.microsoft.com/office/drawing/2014/main" id="{516EDAA2-A7EE-4F2B-A87D-E6497BF3B2B2}"/>
              </a:ext>
            </a:extLst>
          </p:cNvPr>
          <p:cNvSpPr txBox="1">
            <a:spLocks/>
          </p:cNvSpPr>
          <p:nvPr/>
        </p:nvSpPr>
        <p:spPr>
          <a:xfrm>
            <a:off x="2927569" y="1448152"/>
            <a:ext cx="6328647" cy="615553"/>
          </a:xfrm>
          <a:prstGeom prst="rect">
            <a:avLst/>
          </a:prstGeom>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Investment reflects </a:t>
            </a:r>
            <a:r>
              <a:rPr lang="en-US" sz="2000" dirty="0">
                <a:latin typeface="+mj-lt"/>
              </a:rPr>
              <a:t>long-term infrastructure capability</a:t>
            </a:r>
            <a:r>
              <a:rPr lang="en-US" sz="2000" dirty="0"/>
              <a:t> rather than implementation overhead</a:t>
            </a:r>
          </a:p>
        </p:txBody>
      </p:sp>
      <p:graphicFrame>
        <p:nvGraphicFramePr>
          <p:cNvPr id="3" name="Content Placeholder 9">
            <a:extLst>
              <a:ext uri="{FF2B5EF4-FFF2-40B4-BE49-F238E27FC236}">
                <a16:creationId xmlns:a16="http://schemas.microsoft.com/office/drawing/2014/main" id="{294EE4CD-E824-4629-2821-FED37DC6260B}"/>
              </a:ext>
            </a:extLst>
          </p:cNvPr>
          <p:cNvGraphicFramePr>
            <a:graphicFrameLocks/>
          </p:cNvGraphicFramePr>
          <p:nvPr>
            <p:extLst>
              <p:ext uri="{D42A27DB-BD31-4B8C-83A1-F6EECF244321}">
                <p14:modId xmlns:p14="http://schemas.microsoft.com/office/powerpoint/2010/main" val="1808371943"/>
              </p:ext>
            </p:extLst>
          </p:nvPr>
        </p:nvGraphicFramePr>
        <p:xfrm>
          <a:off x="3830177" y="1805075"/>
          <a:ext cx="4731720" cy="51754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8">
            <a:extLst>
              <a:ext uri="{FF2B5EF4-FFF2-40B4-BE49-F238E27FC236}">
                <a16:creationId xmlns:a16="http://schemas.microsoft.com/office/drawing/2014/main" id="{8061EBB0-5F20-796C-9F67-13EBD4F963DC}"/>
              </a:ext>
            </a:extLst>
          </p:cNvPr>
          <p:cNvSpPr txBox="1">
            <a:spLocks/>
          </p:cNvSpPr>
          <p:nvPr/>
        </p:nvSpPr>
        <p:spPr>
          <a:xfrm>
            <a:off x="4916460" y="4697596"/>
            <a:ext cx="2379482" cy="369332"/>
          </a:xfrm>
          <a:prstGeom prst="rect">
            <a:avLst/>
          </a:prstGeom>
        </p:spPr>
        <p:txBody>
          <a:bodyPr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Investment</a:t>
            </a:r>
          </a:p>
        </p:txBody>
      </p:sp>
      <p:sp>
        <p:nvSpPr>
          <p:cNvPr id="10" name="Text Placeholder 8">
            <a:extLst>
              <a:ext uri="{FF2B5EF4-FFF2-40B4-BE49-F238E27FC236}">
                <a16:creationId xmlns:a16="http://schemas.microsoft.com/office/drawing/2014/main" id="{6A421CB1-F901-1CB4-FCCB-C12BDE33B7EF}"/>
              </a:ext>
            </a:extLst>
          </p:cNvPr>
          <p:cNvSpPr txBox="1">
            <a:spLocks/>
          </p:cNvSpPr>
          <p:nvPr/>
        </p:nvSpPr>
        <p:spPr>
          <a:xfrm>
            <a:off x="374903" y="2757294"/>
            <a:ext cx="3791743" cy="1646605"/>
          </a:xfrm>
          <a:prstGeom prst="rect">
            <a:avLst/>
          </a:prstGeom>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dirty="0">
                <a:solidFill>
                  <a:schemeClr val="accent2"/>
                </a:solidFill>
                <a:latin typeface="+mj-lt"/>
              </a:rPr>
              <a:t>Deployment and administration</a:t>
            </a:r>
          </a:p>
          <a:p>
            <a:pPr>
              <a:spcBef>
                <a:spcPts val="600"/>
              </a:spcBef>
            </a:pPr>
            <a:r>
              <a:rPr lang="en-US" sz="2800" dirty="0"/>
              <a:t>$7.1M</a:t>
            </a:r>
          </a:p>
          <a:p>
            <a:pPr>
              <a:spcBef>
                <a:spcPts val="600"/>
              </a:spcBef>
            </a:pPr>
            <a:r>
              <a:rPr lang="en-US" dirty="0"/>
              <a:t>Internal FTE effort, implementation, and training</a:t>
            </a:r>
          </a:p>
        </p:txBody>
      </p:sp>
      <p:sp>
        <p:nvSpPr>
          <p:cNvPr id="11" name="Text Placeholder 8">
            <a:extLst>
              <a:ext uri="{FF2B5EF4-FFF2-40B4-BE49-F238E27FC236}">
                <a16:creationId xmlns:a16="http://schemas.microsoft.com/office/drawing/2014/main" id="{04844760-8BB6-2A86-1DB7-BC2825B12597}"/>
              </a:ext>
            </a:extLst>
          </p:cNvPr>
          <p:cNvSpPr txBox="1">
            <a:spLocks/>
          </p:cNvSpPr>
          <p:nvPr/>
        </p:nvSpPr>
        <p:spPr>
          <a:xfrm>
            <a:off x="8415289" y="2757294"/>
            <a:ext cx="3062238" cy="1646605"/>
          </a:xfrm>
          <a:prstGeom prst="rect">
            <a:avLst/>
          </a:prstGeom>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dirty="0">
                <a:solidFill>
                  <a:schemeClr val="accent1"/>
                </a:solidFill>
                <a:latin typeface="+mj-lt"/>
              </a:rPr>
              <a:t>Platform </a:t>
            </a:r>
          </a:p>
          <a:p>
            <a:pPr>
              <a:spcBef>
                <a:spcPts val="600"/>
              </a:spcBef>
            </a:pPr>
            <a:r>
              <a:rPr lang="en-US" sz="2800" dirty="0"/>
              <a:t>$47.3M</a:t>
            </a:r>
          </a:p>
          <a:p>
            <a:pPr>
              <a:spcBef>
                <a:spcPts val="600"/>
              </a:spcBef>
            </a:pPr>
            <a:r>
              <a:rPr lang="en-US" dirty="0"/>
              <a:t>Licensing, hardware, and </a:t>
            </a:r>
            <a:r>
              <a:rPr lang="en-US" dirty="0" err="1"/>
              <a:t>GreenLake</a:t>
            </a:r>
            <a:r>
              <a:rPr lang="en-US" dirty="0"/>
              <a:t> consumption</a:t>
            </a:r>
          </a:p>
        </p:txBody>
      </p:sp>
      <p:pic>
        <p:nvPicPr>
          <p:cNvPr id="13" name="Picture 12" descr="A green box with coins in it&#10;&#10;AI-generated content may be incorrect.">
            <a:extLst>
              <a:ext uri="{FF2B5EF4-FFF2-40B4-BE49-F238E27FC236}">
                <a16:creationId xmlns:a16="http://schemas.microsoft.com/office/drawing/2014/main" id="{A9DDA249-C6BF-D0C5-8A6C-AF7285B7E769}"/>
              </a:ext>
            </a:extLst>
          </p:cNvPr>
          <p:cNvPicPr>
            <a:picLocks noChangeAspect="1"/>
          </p:cNvPicPr>
          <p:nvPr/>
        </p:nvPicPr>
        <p:blipFill>
          <a:blip r:embed="rId4"/>
          <a:stretch>
            <a:fillRect/>
          </a:stretch>
        </p:blipFill>
        <p:spPr>
          <a:xfrm>
            <a:off x="5186622" y="3040474"/>
            <a:ext cx="1839159" cy="1839159"/>
          </a:xfrm>
          <a:prstGeom prst="rect">
            <a:avLst/>
          </a:prstGeom>
        </p:spPr>
      </p:pic>
      <p:cxnSp>
        <p:nvCxnSpPr>
          <p:cNvPr id="18" name="Straight Connector 17">
            <a:extLst>
              <a:ext uri="{FF2B5EF4-FFF2-40B4-BE49-F238E27FC236}">
                <a16:creationId xmlns:a16="http://schemas.microsoft.com/office/drawing/2014/main" id="{39D0A04F-0F61-8D1A-F148-E31BACDD48CA}"/>
              </a:ext>
            </a:extLst>
          </p:cNvPr>
          <p:cNvCxnSpPr>
            <a:cxnSpLocks/>
          </p:cNvCxnSpPr>
          <p:nvPr/>
        </p:nvCxnSpPr>
        <p:spPr>
          <a:xfrm>
            <a:off x="4006391" y="2901982"/>
            <a:ext cx="923828" cy="0"/>
          </a:xfrm>
          <a:prstGeom prst="line">
            <a:avLst/>
          </a:prstGeom>
          <a:ln w="15875">
            <a:solidFill>
              <a:schemeClr val="accent2"/>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D54F0F7-3753-5EAD-097D-EBD54FB05919}"/>
              </a:ext>
            </a:extLst>
          </p:cNvPr>
          <p:cNvCxnSpPr>
            <a:cxnSpLocks/>
          </p:cNvCxnSpPr>
          <p:nvPr/>
        </p:nvCxnSpPr>
        <p:spPr>
          <a:xfrm flipH="1">
            <a:off x="7277493" y="2901982"/>
            <a:ext cx="923828" cy="0"/>
          </a:xfrm>
          <a:prstGeom prst="line">
            <a:avLst/>
          </a:prstGeom>
          <a:ln w="15875">
            <a:solidFill>
              <a:schemeClr val="accent1"/>
            </a:solidFill>
            <a:headEnd type="oval"/>
            <a:tailEnd type="non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76EA1CB-FF09-4A74-8F7A-09B91157D8F0}"/>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5">
                  <a:extLst>
                    <a:ext uri="{A12FA001-AC4F-418D-AE19-62706E023703}">
                      <ahyp:hlinkClr xmlns:ahyp="http://schemas.microsoft.com/office/drawing/2018/hyperlinkcolor" val="tx"/>
                    </a:ext>
                  </a:extLst>
                </a:hlinkClick>
              </a:rPr>
              <a:t>The Total Economic Impact™ of HPE Nonstop Systems - Analysis of Costs</a:t>
            </a:r>
            <a:r>
              <a:rPr lang="en-US" sz="700" dirty="0">
                <a:solidFill>
                  <a:schemeClr val="bg1">
                    <a:lumMod val="75000"/>
                  </a:schemeClr>
                </a:solidFill>
              </a:rPr>
              <a:t>, February 2026.</a:t>
            </a:r>
          </a:p>
        </p:txBody>
      </p:sp>
      <p:sp>
        <p:nvSpPr>
          <p:cNvPr id="4" name="Footer Placeholder 1">
            <a:extLst>
              <a:ext uri="{FF2B5EF4-FFF2-40B4-BE49-F238E27FC236}">
                <a16:creationId xmlns:a16="http://schemas.microsoft.com/office/drawing/2014/main" id="{A656349C-72AC-0167-7653-67F17B1E0491}"/>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301712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2231-39EE-D91F-5CBA-0758C7B5B2B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16763C0-FED1-505D-F603-21347CF6EF9B}"/>
              </a:ext>
            </a:extLst>
          </p:cNvPr>
          <p:cNvSpPr>
            <a:spLocks noGrp="1"/>
          </p:cNvSpPr>
          <p:nvPr>
            <p:ph type="title"/>
          </p:nvPr>
        </p:nvSpPr>
        <p:spPr/>
        <p:txBody>
          <a:bodyPr/>
          <a:lstStyle/>
          <a:p>
            <a:r>
              <a:rPr lang="en-US" noProof="0" dirty="0"/>
              <a:t>Agenda</a:t>
            </a:r>
          </a:p>
        </p:txBody>
      </p:sp>
      <p:sp>
        <p:nvSpPr>
          <p:cNvPr id="6" name="Subtitle 2">
            <a:extLst>
              <a:ext uri="{FF2B5EF4-FFF2-40B4-BE49-F238E27FC236}">
                <a16:creationId xmlns:a16="http://schemas.microsoft.com/office/drawing/2014/main" id="{F0C63353-78E4-107B-5C5C-2564041E6F18}"/>
              </a:ext>
            </a:extLst>
          </p:cNvPr>
          <p:cNvSpPr>
            <a:spLocks noGrp="1"/>
          </p:cNvSpPr>
          <p:nvPr>
            <p:ph type="body" sz="quarter" idx="13"/>
          </p:nvPr>
        </p:nvSpPr>
        <p:spPr/>
        <p:txBody>
          <a:bodyPr/>
          <a:lstStyle/>
          <a:p>
            <a:r>
              <a:rPr lang="en-US" noProof="0" dirty="0"/>
              <a:t>What we’ll cover</a:t>
            </a:r>
          </a:p>
        </p:txBody>
      </p:sp>
      <p:graphicFrame>
        <p:nvGraphicFramePr>
          <p:cNvPr id="4" name="Content Placeholder 3">
            <a:extLst>
              <a:ext uri="{FF2B5EF4-FFF2-40B4-BE49-F238E27FC236}">
                <a16:creationId xmlns:a16="http://schemas.microsoft.com/office/drawing/2014/main" id="{50ADE2D7-2B30-2099-139F-F8BB45CC16A9}"/>
              </a:ext>
            </a:extLst>
          </p:cNvPr>
          <p:cNvGraphicFramePr>
            <a:graphicFrameLocks noGrp="1"/>
          </p:cNvGraphicFramePr>
          <p:nvPr>
            <p:ph sz="quarter" idx="18"/>
            <p:extLst>
              <p:ext uri="{D42A27DB-BD31-4B8C-83A1-F6EECF244321}">
                <p14:modId xmlns:p14="http://schemas.microsoft.com/office/powerpoint/2010/main" val="3437291305"/>
              </p:ext>
            </p:extLst>
          </p:nvPr>
        </p:nvGraphicFramePr>
        <p:xfrm>
          <a:off x="374650" y="1541463"/>
          <a:ext cx="5261379" cy="3780000"/>
        </p:xfrm>
        <a:graphic>
          <a:graphicData uri="http://schemas.openxmlformats.org/drawingml/2006/table">
            <a:tbl>
              <a:tblPr firstRow="1" bandRow="1">
                <a:tableStyleId>{5C22544A-7EE6-4342-B048-85BDC9FD1C3A}</a:tableStyleId>
              </a:tblPr>
              <a:tblGrid>
                <a:gridCol w="679645">
                  <a:extLst>
                    <a:ext uri="{9D8B030D-6E8A-4147-A177-3AD203B41FA5}">
                      <a16:colId xmlns:a16="http://schemas.microsoft.com/office/drawing/2014/main" val="1429157307"/>
                    </a:ext>
                  </a:extLst>
                </a:gridCol>
                <a:gridCol w="4581734">
                  <a:extLst>
                    <a:ext uri="{9D8B030D-6E8A-4147-A177-3AD203B41FA5}">
                      <a16:colId xmlns:a16="http://schemas.microsoft.com/office/drawing/2014/main" val="1184819547"/>
                    </a:ext>
                  </a:extLst>
                </a:gridCol>
              </a:tblGrid>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latin typeface="HPE Graphik Semibold" pitchFamily="2" charset="77"/>
                        </a:rPr>
                        <a:t>03</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The modern infrastructure challenge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0884380"/>
                  </a:ext>
                </a:extLst>
              </a:tr>
              <a:tr h="540000">
                <a:tc>
                  <a:txBody>
                    <a:bodyPr/>
                    <a:lstStyle/>
                    <a:p>
                      <a:pPr algn="l"/>
                      <a:r>
                        <a:rPr lang="en-US" sz="1600" b="1" i="0" dirty="0">
                          <a:solidFill>
                            <a:schemeClr val="bg1"/>
                          </a:solidFill>
                          <a:latin typeface="HPE Graphik Semibold" pitchFamily="2" charset="77"/>
                        </a:rPr>
                        <a:t>04</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Study methodology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234779"/>
                  </a:ext>
                </a:extLst>
              </a:tr>
              <a:tr h="540000">
                <a:tc>
                  <a:txBody>
                    <a:bodyPr/>
                    <a:lstStyle/>
                    <a:p>
                      <a:pPr algn="l"/>
                      <a:r>
                        <a:rPr lang="en-US" sz="1600" b="1" i="0" dirty="0">
                          <a:solidFill>
                            <a:schemeClr val="bg1"/>
                          </a:solidFill>
                          <a:latin typeface="HPE Graphik Semibold" pitchFamily="2" charset="77"/>
                        </a:rPr>
                        <a:t>05</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Financial outcomes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32530"/>
                  </a:ext>
                </a:extLst>
              </a:tr>
              <a:tr h="540000">
                <a:tc>
                  <a:txBody>
                    <a:bodyPr/>
                    <a:lstStyle/>
                    <a:p>
                      <a:pPr algn="l"/>
                      <a:r>
                        <a:rPr lang="en-US" sz="1600" b="1" i="0" dirty="0">
                          <a:solidFill>
                            <a:schemeClr val="bg1"/>
                          </a:solidFill>
                          <a:latin typeface="HPE Graphik Semibold" pitchFamily="2" charset="77"/>
                        </a:rPr>
                        <a:t>06</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Operational outcomes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425041"/>
                  </a:ext>
                </a:extLst>
              </a:tr>
              <a:tr h="540000">
                <a:tc>
                  <a:txBody>
                    <a:bodyPr/>
                    <a:lstStyle/>
                    <a:p>
                      <a:pPr algn="l"/>
                      <a:r>
                        <a:rPr lang="en-US" sz="1600" b="1" i="0" dirty="0">
                          <a:solidFill>
                            <a:schemeClr val="bg1"/>
                          </a:solidFill>
                          <a:latin typeface="HPE Graphik Semibold" pitchFamily="2" charset="77"/>
                        </a:rPr>
                        <a:t>07</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Legacy limitations and the cost of downtime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959274"/>
                  </a:ext>
                </a:extLst>
              </a:tr>
              <a:tr h="540000">
                <a:tc>
                  <a:txBody>
                    <a:bodyPr/>
                    <a:lstStyle/>
                    <a:p>
                      <a:pPr algn="l"/>
                      <a:r>
                        <a:rPr lang="en-US" sz="1600" b="1" i="0" dirty="0">
                          <a:solidFill>
                            <a:schemeClr val="bg1"/>
                          </a:solidFill>
                          <a:latin typeface="HPE Graphik Semibold" pitchFamily="2" charset="77"/>
                        </a:rPr>
                        <a:t>08</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HPE Nonstop Systems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864514"/>
                  </a:ext>
                </a:extLst>
              </a:tr>
              <a:tr h="540000">
                <a:tc>
                  <a:txBody>
                    <a:bodyPr/>
                    <a:lstStyle/>
                    <a:p>
                      <a:pPr algn="l"/>
                      <a:r>
                        <a:rPr lang="en-US" sz="1600" b="1" i="0" dirty="0">
                          <a:solidFill>
                            <a:schemeClr val="bg1"/>
                          </a:solidFill>
                          <a:latin typeface="HPE Graphik Semibold" pitchFamily="2" charset="77"/>
                        </a:rPr>
                        <a:t>09</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j-lt"/>
                        </a:rPr>
                        <a:t>Quantified benefit: </a:t>
                      </a:r>
                      <a:r>
                        <a:rPr lang="en-US" sz="1600" b="0" i="0" dirty="0">
                          <a:solidFill>
                            <a:schemeClr val="bg1"/>
                          </a:solidFill>
                          <a:latin typeface="+mn-lt"/>
                        </a:rPr>
                        <a:t>Improved uptime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7047"/>
                  </a:ext>
                </a:extLst>
              </a:tr>
            </a:tbl>
          </a:graphicData>
        </a:graphic>
      </p:graphicFrame>
      <p:graphicFrame>
        <p:nvGraphicFramePr>
          <p:cNvPr id="5" name="Content Placeholder 3">
            <a:extLst>
              <a:ext uri="{FF2B5EF4-FFF2-40B4-BE49-F238E27FC236}">
                <a16:creationId xmlns:a16="http://schemas.microsoft.com/office/drawing/2014/main" id="{C85F39DA-B593-242F-AF95-1DC3BF857F3B}"/>
              </a:ext>
            </a:extLst>
          </p:cNvPr>
          <p:cNvGraphicFramePr>
            <a:graphicFrameLocks/>
          </p:cNvGraphicFramePr>
          <p:nvPr>
            <p:extLst>
              <p:ext uri="{D42A27DB-BD31-4B8C-83A1-F6EECF244321}">
                <p14:modId xmlns:p14="http://schemas.microsoft.com/office/powerpoint/2010/main" val="686935580"/>
              </p:ext>
            </p:extLst>
          </p:nvPr>
        </p:nvGraphicFramePr>
        <p:xfrm>
          <a:off x="6551006" y="1541463"/>
          <a:ext cx="5261379" cy="3279120"/>
        </p:xfrm>
        <a:graphic>
          <a:graphicData uri="http://schemas.openxmlformats.org/drawingml/2006/table">
            <a:tbl>
              <a:tblPr firstRow="1" bandRow="1">
                <a:tableStyleId>{5C22544A-7EE6-4342-B048-85BDC9FD1C3A}</a:tableStyleId>
              </a:tblPr>
              <a:tblGrid>
                <a:gridCol w="679645">
                  <a:extLst>
                    <a:ext uri="{9D8B030D-6E8A-4147-A177-3AD203B41FA5}">
                      <a16:colId xmlns:a16="http://schemas.microsoft.com/office/drawing/2014/main" val="1429157307"/>
                    </a:ext>
                  </a:extLst>
                </a:gridCol>
                <a:gridCol w="4581734">
                  <a:extLst>
                    <a:ext uri="{9D8B030D-6E8A-4147-A177-3AD203B41FA5}">
                      <a16:colId xmlns:a16="http://schemas.microsoft.com/office/drawing/2014/main" val="1184819547"/>
                    </a:ext>
                  </a:extLst>
                </a:gridCol>
              </a:tblGrid>
              <a:tr h="540000">
                <a:tc>
                  <a:txBody>
                    <a:bodyPr/>
                    <a:lstStyle/>
                    <a:p>
                      <a:pPr algn="l"/>
                      <a:r>
                        <a:rPr lang="en-US" sz="1600" b="1" i="0" dirty="0">
                          <a:solidFill>
                            <a:schemeClr val="bg1"/>
                          </a:solidFill>
                          <a:latin typeface="HPE Graphik Semibold" pitchFamily="2" charset="77"/>
                        </a:rPr>
                        <a:t>11</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j-lt"/>
                        </a:rPr>
                        <a:t>Quantified benefit: </a:t>
                      </a:r>
                      <a:r>
                        <a:rPr lang="en-US" sz="1600" b="0" i="0" dirty="0">
                          <a:solidFill>
                            <a:schemeClr val="bg1"/>
                          </a:solidFill>
                          <a:latin typeface="+mn-lt"/>
                        </a:rPr>
                        <a:t>Enhanced security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0884380"/>
                  </a:ext>
                </a:extLst>
              </a:tr>
              <a:tr h="540000">
                <a:tc>
                  <a:txBody>
                    <a:bodyPr/>
                    <a:lstStyle/>
                    <a:p>
                      <a:pPr algn="l"/>
                      <a:r>
                        <a:rPr lang="en-US" sz="1600" b="1" i="0" dirty="0">
                          <a:solidFill>
                            <a:schemeClr val="bg1"/>
                          </a:solidFill>
                          <a:latin typeface="HPE Graphik Semibold" pitchFamily="2" charset="77"/>
                        </a:rPr>
                        <a:t>13</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j-lt"/>
                        </a:rPr>
                        <a:t>Quantified benefit: </a:t>
                      </a:r>
                      <a:r>
                        <a:rPr lang="en-US" sz="1600" b="0" i="0" dirty="0">
                          <a:solidFill>
                            <a:schemeClr val="bg1"/>
                          </a:solidFill>
                          <a:latin typeface="+mn-lt"/>
                        </a:rPr>
                        <a:t>Increased scalability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234779"/>
                  </a:ext>
                </a:extLst>
              </a:tr>
              <a:tr h="540000">
                <a:tc>
                  <a:txBody>
                    <a:bodyPr/>
                    <a:lstStyle/>
                    <a:p>
                      <a:pPr algn="l"/>
                      <a:r>
                        <a:rPr lang="en-US" sz="1600" b="1" i="0" dirty="0">
                          <a:solidFill>
                            <a:schemeClr val="bg1"/>
                          </a:solidFill>
                          <a:latin typeface="HPE Graphik Semibold" pitchFamily="2" charset="77"/>
                        </a:rPr>
                        <a:t>15</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Strategic business impact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32530"/>
                  </a:ext>
                </a:extLst>
              </a:tr>
              <a:tr h="540000">
                <a:tc>
                  <a:txBody>
                    <a:bodyPr/>
                    <a:lstStyle/>
                    <a:p>
                      <a:pPr algn="l"/>
                      <a:r>
                        <a:rPr lang="en-US" sz="1600" b="1" i="0" dirty="0">
                          <a:solidFill>
                            <a:schemeClr val="bg1"/>
                          </a:solidFill>
                          <a:latin typeface="HPE Graphik Semibold" pitchFamily="2" charset="77"/>
                        </a:rPr>
                        <a:t>18</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Total investment breakdown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425041"/>
                  </a:ext>
                </a:extLst>
              </a:tr>
              <a:tr h="540000">
                <a:tc>
                  <a:txBody>
                    <a:bodyPr/>
                    <a:lstStyle/>
                    <a:p>
                      <a:pPr algn="l"/>
                      <a:r>
                        <a:rPr lang="en-US" sz="1600" b="1" i="0" dirty="0">
                          <a:solidFill>
                            <a:schemeClr val="bg1"/>
                          </a:solidFill>
                          <a:latin typeface="HPE Graphik Semibold" pitchFamily="2" charset="77"/>
                        </a:rPr>
                        <a:t>19</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The cost of inaction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959274"/>
                  </a:ext>
                </a:extLst>
              </a:tr>
              <a:tr h="540000">
                <a:tc>
                  <a:txBody>
                    <a:bodyPr/>
                    <a:lstStyle/>
                    <a:p>
                      <a:pPr algn="l"/>
                      <a:r>
                        <a:rPr lang="en-US" sz="1600" b="1" i="0" dirty="0">
                          <a:solidFill>
                            <a:schemeClr val="bg1"/>
                          </a:solidFill>
                          <a:latin typeface="HPE Graphik Semibold" pitchFamily="2" charset="77"/>
                        </a:rPr>
                        <a:t>20</a:t>
                      </a:r>
                    </a:p>
                  </a:txBody>
                  <a:tcPr anchor="ctr">
                    <a:lnL w="12700" cmpd="sng">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mn-lt"/>
                        </a:rPr>
                        <a:t>Turning continuous availability into predictable business value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864514"/>
                  </a:ext>
                </a:extLst>
              </a:tr>
            </a:tbl>
          </a:graphicData>
        </a:graphic>
      </p:graphicFrame>
      <p:sp>
        <p:nvSpPr>
          <p:cNvPr id="7" name="Slide Number Placeholder 5">
            <a:extLst>
              <a:ext uri="{FF2B5EF4-FFF2-40B4-BE49-F238E27FC236}">
                <a16:creationId xmlns:a16="http://schemas.microsoft.com/office/drawing/2014/main" id="{6EE27AC3-ED8C-FC7F-EFEF-B299E3FB50A9}"/>
              </a:ext>
            </a:extLst>
          </p:cNvPr>
          <p:cNvSpPr>
            <a:spLocks noGrp="1"/>
          </p:cNvSpPr>
          <p:nvPr>
            <p:ph type="sldNum" sz="quarter" idx="20"/>
          </p:nvPr>
        </p:nvSpPr>
        <p:spPr/>
        <p:txBody>
          <a:bodyPr/>
          <a:lstStyle/>
          <a:p>
            <a:pPr defTabSz="1088421"/>
            <a:fld id="{104FC826-72BB-4AF1-BA01-A94F7396A7DC}" type="slidenum">
              <a:rPr lang="en-US" noProof="0" smtClean="0"/>
              <a:pPr defTabSz="1088421"/>
              <a:t>2</a:t>
            </a:fld>
            <a:endParaRPr lang="en-US" noProof="0" dirty="0"/>
          </a:p>
        </p:txBody>
      </p:sp>
      <p:sp>
        <p:nvSpPr>
          <p:cNvPr id="2" name="Footer Placeholder 1">
            <a:extLst>
              <a:ext uri="{FF2B5EF4-FFF2-40B4-BE49-F238E27FC236}">
                <a16:creationId xmlns:a16="http://schemas.microsoft.com/office/drawing/2014/main" id="{376314D5-E128-AFF0-0921-91486746716E}"/>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208058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BAB1-7F7D-6CB9-EC24-BD8D4E7CC165}"/>
            </a:ext>
          </a:extLst>
        </p:cNvPr>
        <p:cNvGrpSpPr/>
        <p:nvPr/>
      </p:nvGrpSpPr>
      <p:grpSpPr>
        <a:xfrm>
          <a:off x="0" y="0"/>
          <a:ext cx="0" cy="0"/>
          <a:chOff x="0" y="0"/>
          <a:chExt cx="0" cy="0"/>
        </a:xfrm>
      </p:grpSpPr>
      <p:pic>
        <p:nvPicPr>
          <p:cNvPr id="37" name="Picture Placeholder 36" descr="A group of people standing in a room&#10;&#10;AI-generated content may be incorrect.">
            <a:extLst>
              <a:ext uri="{FF2B5EF4-FFF2-40B4-BE49-F238E27FC236}">
                <a16:creationId xmlns:a16="http://schemas.microsoft.com/office/drawing/2014/main" id="{3311CDB8-2612-0B4B-170E-8C335FF6D083}"/>
              </a:ext>
            </a:extLst>
          </p:cNvPr>
          <p:cNvPicPr>
            <a:picLocks noGrp="1" noChangeAspect="1"/>
          </p:cNvPicPr>
          <p:nvPr>
            <p:ph type="pic" sz="quarter" idx="12"/>
          </p:nvPr>
        </p:nvPicPr>
        <p:blipFill>
          <a:blip r:embed="rId3"/>
          <a:srcRect l="11192" r="11192"/>
          <a:stretch>
            <a:fillRect/>
          </a:stretch>
        </p:blipFill>
        <p:spPr>
          <a:prstGeom prst="rect">
            <a:avLst/>
          </a:prstGeom>
          <a:solidFill>
            <a:prstClr val="white">
              <a:lumMod val="50000"/>
            </a:prstClr>
          </a:solidFill>
        </p:spPr>
      </p:pic>
      <p:sp>
        <p:nvSpPr>
          <p:cNvPr id="2" name="Title 1">
            <a:extLst>
              <a:ext uri="{FF2B5EF4-FFF2-40B4-BE49-F238E27FC236}">
                <a16:creationId xmlns:a16="http://schemas.microsoft.com/office/drawing/2014/main" id="{B4A683DF-8EBC-F34F-74B7-5B89564B9397}"/>
              </a:ext>
            </a:extLst>
          </p:cNvPr>
          <p:cNvSpPr>
            <a:spLocks noGrp="1"/>
          </p:cNvSpPr>
          <p:nvPr>
            <p:ph type="title"/>
          </p:nvPr>
        </p:nvSpPr>
        <p:spPr>
          <a:xfrm>
            <a:off x="374904" y="393192"/>
            <a:ext cx="3603207" cy="445794"/>
          </a:xfrm>
        </p:spPr>
        <p:txBody>
          <a:bodyPr/>
          <a:lstStyle/>
          <a:p>
            <a:r>
              <a:rPr lang="en-US" dirty="0"/>
              <a:t>The cost of inaction</a:t>
            </a:r>
          </a:p>
        </p:txBody>
      </p:sp>
      <p:sp>
        <p:nvSpPr>
          <p:cNvPr id="9" name="Text Placeholder 8">
            <a:extLst>
              <a:ext uri="{FF2B5EF4-FFF2-40B4-BE49-F238E27FC236}">
                <a16:creationId xmlns:a16="http://schemas.microsoft.com/office/drawing/2014/main" id="{3F8C632A-9AFE-DCCB-6B14-1187FC1D5E62}"/>
              </a:ext>
            </a:extLst>
          </p:cNvPr>
          <p:cNvSpPr>
            <a:spLocks noGrp="1"/>
          </p:cNvSpPr>
          <p:nvPr>
            <p:ph type="body" sz="quarter" idx="16"/>
          </p:nvPr>
        </p:nvSpPr>
        <p:spPr>
          <a:xfrm>
            <a:off x="374905" y="838986"/>
            <a:ext cx="3462614" cy="5288437"/>
          </a:xfrm>
        </p:spPr>
        <p:txBody>
          <a:bodyPr>
            <a:noAutofit/>
          </a:bodyPr>
          <a:lstStyle/>
          <a:p>
            <a:r>
              <a:rPr lang="en-US" sz="2000" dirty="0"/>
              <a:t>What remains at risk without continuous availability</a:t>
            </a:r>
          </a:p>
          <a:p>
            <a:endParaRPr lang="en-US" sz="1400" dirty="0"/>
          </a:p>
          <a:p>
            <a:pPr>
              <a:buClr>
                <a:schemeClr val="bg1"/>
              </a:buClr>
            </a:pPr>
            <a:r>
              <a:rPr lang="en-US" sz="1600" dirty="0">
                <a:solidFill>
                  <a:schemeClr val="accent1"/>
                </a:solidFill>
              </a:rPr>
              <a:t>Exposure and missed opportunity</a:t>
            </a:r>
          </a:p>
          <a:p>
            <a:pPr marL="285750" indent="-285750">
              <a:lnSpc>
                <a:spcPct val="110000"/>
              </a:lnSpc>
              <a:buClr>
                <a:schemeClr val="bg1"/>
              </a:buClr>
              <a:buFont typeface="Arial" panose="020B0604020202020204" pitchFamily="34" charset="0"/>
              <a:buChar char="•"/>
            </a:pPr>
            <a:r>
              <a:rPr lang="en-US" sz="1400" dirty="0"/>
              <a:t>Up to </a:t>
            </a:r>
            <a:r>
              <a:rPr lang="en-US" sz="1400" dirty="0">
                <a:latin typeface="+mj-lt"/>
              </a:rPr>
              <a:t>43.8 hours </a:t>
            </a:r>
            <a:r>
              <a:rPr lang="en-US" sz="1400" dirty="0"/>
              <a:t>of annual downtime exposure remains </a:t>
            </a:r>
          </a:p>
          <a:p>
            <a:pPr marL="285750" indent="-285750">
              <a:lnSpc>
                <a:spcPct val="110000"/>
              </a:lnSpc>
              <a:buClr>
                <a:schemeClr val="bg1"/>
              </a:buClr>
              <a:buFont typeface="Arial" panose="020B0604020202020204" pitchFamily="34" charset="0"/>
              <a:buChar char="•"/>
            </a:pPr>
            <a:r>
              <a:rPr lang="en-US" sz="1400" dirty="0"/>
              <a:t>Potential losses of </a:t>
            </a:r>
            <a:r>
              <a:rPr lang="en-US" sz="1400" dirty="0">
                <a:latin typeface="+mj-lt"/>
              </a:rPr>
              <a:t>$2M–$2.7M </a:t>
            </a:r>
            <a:r>
              <a:rPr lang="en-US" sz="1400" dirty="0"/>
              <a:t>per hour during outage events</a:t>
            </a:r>
          </a:p>
          <a:p>
            <a:pPr marL="285750" indent="-285750">
              <a:lnSpc>
                <a:spcPct val="110000"/>
              </a:lnSpc>
              <a:buClr>
                <a:schemeClr val="bg1"/>
              </a:buClr>
              <a:buFont typeface="Arial" panose="020B0604020202020204" pitchFamily="34" charset="0"/>
              <a:buChar char="•"/>
            </a:pPr>
            <a:r>
              <a:rPr lang="en-US" sz="1400" dirty="0"/>
              <a:t>Missed opportunity to achieve </a:t>
            </a:r>
            <a:r>
              <a:rPr lang="en-US" sz="1400" dirty="0">
                <a:latin typeface="+mj-lt"/>
              </a:rPr>
              <a:t>90% reduction</a:t>
            </a:r>
            <a:r>
              <a:rPr lang="en-US" sz="1400" dirty="0"/>
              <a:t> in downtime and near-continuous availability</a:t>
            </a:r>
          </a:p>
          <a:p>
            <a:pPr marL="285750" indent="-285750">
              <a:lnSpc>
                <a:spcPct val="110000"/>
              </a:lnSpc>
              <a:buClr>
                <a:schemeClr val="bg1"/>
              </a:buClr>
              <a:buFont typeface="Arial" panose="020B0604020202020204" pitchFamily="34" charset="0"/>
              <a:buChar char="•"/>
            </a:pPr>
            <a:r>
              <a:rPr lang="en-US" sz="1400" dirty="0">
                <a:latin typeface="+mj-lt"/>
              </a:rPr>
              <a:t>Foregone performance gains</a:t>
            </a:r>
            <a:r>
              <a:rPr lang="en-US" sz="1400" dirty="0"/>
              <a:t>, including improved transaction throughput and scalability</a:t>
            </a:r>
          </a:p>
          <a:p>
            <a:pPr marL="285750" indent="-285750">
              <a:lnSpc>
                <a:spcPct val="110000"/>
              </a:lnSpc>
              <a:buClr>
                <a:schemeClr val="bg1"/>
              </a:buClr>
              <a:buFont typeface="Arial" panose="020B0604020202020204" pitchFamily="34" charset="0"/>
              <a:buChar char="•"/>
            </a:pPr>
            <a:r>
              <a:rPr lang="en-US" sz="1400" dirty="0"/>
              <a:t>Continued </a:t>
            </a:r>
            <a:r>
              <a:rPr lang="en-US" sz="1400" dirty="0">
                <a:latin typeface="+mj-lt"/>
              </a:rPr>
              <a:t>operational and financial unpredictability </a:t>
            </a:r>
            <a:r>
              <a:rPr lang="en-US" sz="1400" dirty="0"/>
              <a:t>compared to the modeled $56M net value realization</a:t>
            </a:r>
          </a:p>
        </p:txBody>
      </p:sp>
      <p:sp>
        <p:nvSpPr>
          <p:cNvPr id="8" name="Text Placeholder 7">
            <a:extLst>
              <a:ext uri="{FF2B5EF4-FFF2-40B4-BE49-F238E27FC236}">
                <a16:creationId xmlns:a16="http://schemas.microsoft.com/office/drawing/2014/main" id="{D015B59C-2D96-ABFF-E7DA-2339FFFE6CA2}"/>
              </a:ext>
            </a:extLst>
          </p:cNvPr>
          <p:cNvSpPr>
            <a:spLocks noGrp="1"/>
          </p:cNvSpPr>
          <p:nvPr>
            <p:ph type="body" sz="quarter" idx="13"/>
          </p:nvPr>
        </p:nvSpPr>
        <p:spPr>
          <a:xfrm>
            <a:off x="4210050" y="4771505"/>
            <a:ext cx="7981951" cy="2086496"/>
          </a:xfrm>
          <a:gradFill>
            <a:gsLst>
              <a:gs pos="14000">
                <a:srgbClr val="05CC93"/>
              </a:gs>
              <a:gs pos="60000">
                <a:srgbClr val="05CC93">
                  <a:alpha val="80353"/>
                </a:srgbClr>
              </a:gs>
              <a:gs pos="94000">
                <a:schemeClr val="bg1">
                  <a:alpha val="0"/>
                </a:schemeClr>
              </a:gs>
            </a:gsLst>
          </a:gradFill>
        </p:spPr>
        <p:txBody>
          <a:bodyPr lIns="640080" tIns="365760" rIns="548640"/>
          <a:lstStyle/>
          <a:p>
            <a:r>
              <a:rPr lang="en-US" sz="2400" dirty="0"/>
              <a:t>Nonstop is not inexpensive, but it replaces unpredictable, high-impact operational risk with a stable, predictable cost structure.”</a:t>
            </a:r>
          </a:p>
          <a:p>
            <a:r>
              <a:rPr lang="en-US" sz="1200" b="1" dirty="0"/>
              <a:t>IT operations leader</a:t>
            </a:r>
          </a:p>
        </p:txBody>
      </p:sp>
      <p:sp>
        <p:nvSpPr>
          <p:cNvPr id="5" name="Slide Number Placeholder 4">
            <a:extLst>
              <a:ext uri="{FF2B5EF4-FFF2-40B4-BE49-F238E27FC236}">
                <a16:creationId xmlns:a16="http://schemas.microsoft.com/office/drawing/2014/main" id="{F3766F53-E206-19FE-7EBF-625A72C9991F}"/>
              </a:ext>
            </a:extLst>
          </p:cNvPr>
          <p:cNvSpPr>
            <a:spLocks noGrp="1"/>
          </p:cNvSpPr>
          <p:nvPr>
            <p:ph type="sldNum" sz="quarter" idx="15"/>
          </p:nvPr>
        </p:nvSpPr>
        <p:spPr/>
        <p:txBody>
          <a:bodyPr/>
          <a:lstStyle/>
          <a:p>
            <a:fld id="{C0388CE4-E87A-43A8-A4DA-5AAB8529E0B0}" type="slidenum">
              <a:rPr lang="en-US" noProof="0" smtClean="0"/>
              <a:pPr/>
              <a:t>20</a:t>
            </a:fld>
            <a:endParaRPr lang="en-US" noProof="0" dirty="0"/>
          </a:p>
        </p:txBody>
      </p:sp>
      <p:sp>
        <p:nvSpPr>
          <p:cNvPr id="3" name="TextBox 2">
            <a:extLst>
              <a:ext uri="{FF2B5EF4-FFF2-40B4-BE49-F238E27FC236}">
                <a16:creationId xmlns:a16="http://schemas.microsoft.com/office/drawing/2014/main" id="{ECAD50CF-3BDA-FB54-F31D-CA8C9D4A4675}"/>
              </a:ext>
              <a:ext uri="{C183D7F6-B498-43B3-948B-1728B52AA6E4}">
                <adec:decorative xmlns:adec="http://schemas.microsoft.com/office/drawing/2017/decorative" val="1"/>
              </a:ext>
            </a:extLst>
          </p:cNvPr>
          <p:cNvSpPr txBox="1"/>
          <p:nvPr/>
        </p:nvSpPr>
        <p:spPr>
          <a:xfrm>
            <a:off x="4343053" y="4975168"/>
            <a:ext cx="478329" cy="914400"/>
          </a:xfrm>
          <a:prstGeom prst="rect">
            <a:avLst/>
          </a:prstGeom>
          <a:noFill/>
        </p:spPr>
        <p:txBody>
          <a:bodyPr wrap="none" lIns="90170" tIns="90170" rIns="90170" bIns="90170" rtlCol="0">
            <a:noAutofit/>
          </a:bodyPr>
          <a:lstStyle/>
          <a:p>
            <a:pPr algn="l"/>
            <a:r>
              <a:rPr lang="en-US" sz="5400" dirty="0">
                <a:solidFill>
                  <a:schemeClr val="bg1"/>
                </a:solidFill>
              </a:rPr>
              <a:t>“</a:t>
            </a:r>
          </a:p>
        </p:txBody>
      </p:sp>
      <p:sp>
        <p:nvSpPr>
          <p:cNvPr id="6" name="TextBox 5">
            <a:extLst>
              <a:ext uri="{FF2B5EF4-FFF2-40B4-BE49-F238E27FC236}">
                <a16:creationId xmlns:a16="http://schemas.microsoft.com/office/drawing/2014/main" id="{50CDC992-C075-B86D-9C34-98047BD29D3D}"/>
              </a:ext>
            </a:extLst>
          </p:cNvPr>
          <p:cNvSpPr txBox="1"/>
          <p:nvPr/>
        </p:nvSpPr>
        <p:spPr>
          <a:xfrm>
            <a:off x="1221128" y="6356376"/>
            <a:ext cx="2756983" cy="216864"/>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4">
                  <a:extLst>
                    <a:ext uri="{A12FA001-AC4F-418D-AE19-62706E023703}">
                      <ahyp:hlinkClr xmlns:ahyp="http://schemas.microsoft.com/office/drawing/2018/hyperlinkcolor" val="tx"/>
                    </a:ext>
                  </a:extLst>
                </a:hlinkClick>
              </a:rPr>
              <a:t>The Total Economic Impact™ of HPE Nonstop Systems - Analysis of Costs</a:t>
            </a:r>
            <a:r>
              <a:rPr lang="en-US" sz="700" dirty="0">
                <a:solidFill>
                  <a:schemeClr val="bg1">
                    <a:lumMod val="75000"/>
                  </a:schemeClr>
                </a:solidFill>
              </a:rPr>
              <a:t>, February 2026.</a:t>
            </a:r>
          </a:p>
        </p:txBody>
      </p:sp>
      <p:sp>
        <p:nvSpPr>
          <p:cNvPr id="4" name="Footer Placeholder 1">
            <a:extLst>
              <a:ext uri="{FF2B5EF4-FFF2-40B4-BE49-F238E27FC236}">
                <a16:creationId xmlns:a16="http://schemas.microsoft.com/office/drawing/2014/main" id="{AA383751-3801-5700-C526-19BC97A5D773}"/>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4512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9BE8B-B9D6-EBBE-F424-3A771A4768F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39E24AA-E702-E8AA-42E7-3773D12AB218}"/>
              </a:ext>
            </a:extLst>
          </p:cNvPr>
          <p:cNvSpPr>
            <a:spLocks noGrp="1"/>
          </p:cNvSpPr>
          <p:nvPr>
            <p:ph type="title"/>
          </p:nvPr>
        </p:nvSpPr>
        <p:spPr>
          <a:xfrm>
            <a:off x="374904" y="2030292"/>
            <a:ext cx="7619026" cy="1884940"/>
          </a:xfrm>
        </p:spPr>
        <p:txBody>
          <a:bodyPr wrap="square">
            <a:spAutoFit/>
          </a:bodyPr>
          <a:lstStyle/>
          <a:p>
            <a:r>
              <a:rPr lang="en-US" sz="4800" dirty="0"/>
              <a:t>Turning continuous availability into predictable business value</a:t>
            </a:r>
          </a:p>
        </p:txBody>
      </p:sp>
      <p:sp>
        <p:nvSpPr>
          <p:cNvPr id="8" name="Slide Number Placeholder 7">
            <a:extLst>
              <a:ext uri="{FF2B5EF4-FFF2-40B4-BE49-F238E27FC236}">
                <a16:creationId xmlns:a16="http://schemas.microsoft.com/office/drawing/2014/main" id="{8BA5BAC1-2B86-F57D-3885-78AE1C92CE75}"/>
              </a:ext>
            </a:extLst>
          </p:cNvPr>
          <p:cNvSpPr>
            <a:spLocks noGrp="1"/>
          </p:cNvSpPr>
          <p:nvPr>
            <p:ph type="sldNum" sz="quarter" idx="11"/>
          </p:nvPr>
        </p:nvSpPr>
        <p:spPr/>
        <p:txBody>
          <a:bodyPr/>
          <a:lstStyle/>
          <a:p>
            <a:fld id="{C0388CE4-E87A-43A8-A4DA-5AAB8529E0B0}" type="slidenum">
              <a:rPr lang="en-US" smtClean="0"/>
              <a:pPr/>
              <a:t>21</a:t>
            </a:fld>
            <a:endParaRPr lang="en-US" dirty="0"/>
          </a:p>
        </p:txBody>
      </p:sp>
      <p:sp>
        <p:nvSpPr>
          <p:cNvPr id="12" name="Text Placeholder 11">
            <a:extLst>
              <a:ext uri="{FF2B5EF4-FFF2-40B4-BE49-F238E27FC236}">
                <a16:creationId xmlns:a16="http://schemas.microsoft.com/office/drawing/2014/main" id="{8CE65709-BEB9-861A-4657-C7F8CBC7ECC4}"/>
              </a:ext>
            </a:extLst>
          </p:cNvPr>
          <p:cNvSpPr>
            <a:spLocks noGrp="1"/>
          </p:cNvSpPr>
          <p:nvPr>
            <p:ph type="body" sz="quarter" idx="4294967295"/>
          </p:nvPr>
        </p:nvSpPr>
        <p:spPr>
          <a:xfrm>
            <a:off x="422816" y="4002687"/>
            <a:ext cx="5836582" cy="707886"/>
          </a:xfrm>
        </p:spPr>
        <p:txBody>
          <a:bodyPr wrap="square">
            <a:spAutoFit/>
          </a:bodyPr>
          <a:lstStyle/>
          <a:p>
            <a:r>
              <a:rPr lang="en-US" sz="2000" dirty="0"/>
              <a:t>Explore how these outcomes could apply to your environment with a tailored TEI assessment.</a:t>
            </a:r>
          </a:p>
        </p:txBody>
      </p:sp>
      <p:sp>
        <p:nvSpPr>
          <p:cNvPr id="14" name="TextBox 13">
            <a:extLst>
              <a:ext uri="{FF2B5EF4-FFF2-40B4-BE49-F238E27FC236}">
                <a16:creationId xmlns:a16="http://schemas.microsoft.com/office/drawing/2014/main" id="{6ACC218D-49E3-B852-E100-E3D274AF5255}"/>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3">
                  <a:extLst>
                    <a:ext uri="{A12FA001-AC4F-418D-AE19-62706E023703}">
                      <ahyp:hlinkClr xmlns:ahyp="http://schemas.microsoft.com/office/drawing/2018/hyperlinkcolor" val="tx"/>
                    </a:ext>
                  </a:extLst>
                </a:hlinkClick>
              </a:rPr>
              <a:t>The Total Economic Impact™ of HPE Nonstop Systems - The HPE Nonstop Systems Customer Journey</a:t>
            </a:r>
            <a:r>
              <a:rPr lang="en-US" sz="700" dirty="0">
                <a:solidFill>
                  <a:schemeClr val="bg1">
                    <a:lumMod val="75000"/>
                  </a:schemeClr>
                </a:solidFill>
              </a:rPr>
              <a:t>, February 2026.</a:t>
            </a:r>
          </a:p>
        </p:txBody>
      </p:sp>
      <p:pic>
        <p:nvPicPr>
          <p:cNvPr id="18" name="Picture 17" descr="A black computer tower with green lights&#10;&#10;AI-generated content may be incorrect.">
            <a:extLst>
              <a:ext uri="{FF2B5EF4-FFF2-40B4-BE49-F238E27FC236}">
                <a16:creationId xmlns:a16="http://schemas.microsoft.com/office/drawing/2014/main" id="{01DDA6CF-92F7-6DFB-46D2-1389BB650E2E}"/>
              </a:ext>
            </a:extLst>
          </p:cNvPr>
          <p:cNvPicPr>
            <a:picLocks noChangeAspect="1"/>
          </p:cNvPicPr>
          <p:nvPr/>
        </p:nvPicPr>
        <p:blipFill>
          <a:blip r:embed="rId4"/>
          <a:srcRect l="19965" r="27772"/>
          <a:stretch>
            <a:fillRect/>
          </a:stretch>
        </p:blipFill>
        <p:spPr>
          <a:xfrm>
            <a:off x="7656220" y="855690"/>
            <a:ext cx="3504801" cy="5029484"/>
          </a:xfrm>
          <a:prstGeom prst="rect">
            <a:avLst/>
          </a:prstGeom>
        </p:spPr>
      </p:pic>
      <p:sp>
        <p:nvSpPr>
          <p:cNvPr id="2" name="Footer Placeholder 1">
            <a:extLst>
              <a:ext uri="{FF2B5EF4-FFF2-40B4-BE49-F238E27FC236}">
                <a16:creationId xmlns:a16="http://schemas.microsoft.com/office/drawing/2014/main" id="{81E9F9B3-5766-9539-3418-7E19A264A2FC}"/>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14476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FE634A-DA7B-3D4B-6129-0FBF5B41FF79}"/>
              </a:ext>
            </a:extLst>
          </p:cNvPr>
          <p:cNvSpPr>
            <a:spLocks noGrp="1"/>
          </p:cNvSpPr>
          <p:nvPr>
            <p:ph type="title"/>
          </p:nvPr>
        </p:nvSpPr>
        <p:spPr/>
        <p:txBody>
          <a:bodyPr/>
          <a:lstStyle/>
          <a:p>
            <a:r>
              <a:rPr lang="en-US" dirty="0"/>
              <a:t>The business impact of security &amp; resilience</a:t>
            </a:r>
          </a:p>
        </p:txBody>
      </p:sp>
      <p:sp>
        <p:nvSpPr>
          <p:cNvPr id="6" name="Text Placeholder 5">
            <a:extLst>
              <a:ext uri="{FF2B5EF4-FFF2-40B4-BE49-F238E27FC236}">
                <a16:creationId xmlns:a16="http://schemas.microsoft.com/office/drawing/2014/main" id="{164557F4-6D29-FE4B-8228-AE42DF5C8850}"/>
              </a:ext>
            </a:extLst>
          </p:cNvPr>
          <p:cNvSpPr>
            <a:spLocks noGrp="1"/>
          </p:cNvSpPr>
          <p:nvPr>
            <p:ph type="body" sz="quarter" idx="13"/>
          </p:nvPr>
        </p:nvSpPr>
        <p:spPr/>
        <p:txBody>
          <a:bodyPr/>
          <a:lstStyle/>
          <a:p>
            <a:r>
              <a:rPr lang="en-US" dirty="0"/>
              <a:t>A Forrester TEI study quantifying the financial and operational value of HPE Nonstop Systems</a:t>
            </a:r>
          </a:p>
        </p:txBody>
      </p:sp>
      <p:sp>
        <p:nvSpPr>
          <p:cNvPr id="7" name="TextBox 6">
            <a:extLst>
              <a:ext uri="{FF2B5EF4-FFF2-40B4-BE49-F238E27FC236}">
                <a16:creationId xmlns:a16="http://schemas.microsoft.com/office/drawing/2014/main" id="{689A3C3D-BDA5-51E0-817E-1B1C0E7AAF38}"/>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3">
                  <a:extLst>
                    <a:ext uri="{A12FA001-AC4F-418D-AE19-62706E023703}">
                      <ahyp:hlinkClr xmlns:ahyp="http://schemas.microsoft.com/office/drawing/2018/hyperlinkcolor" val="tx"/>
                    </a:ext>
                  </a:extLst>
                </a:hlinkClick>
              </a:rPr>
              <a:t>The Total Economic Impact™ of HPE Nonstop Systems</a:t>
            </a:r>
            <a:r>
              <a:rPr lang="en-US" sz="700" dirty="0">
                <a:solidFill>
                  <a:schemeClr val="bg1">
                    <a:lumMod val="75000"/>
                  </a:schemeClr>
                </a:solidFill>
              </a:rPr>
              <a:t>, February 2026.</a:t>
            </a:r>
          </a:p>
        </p:txBody>
      </p:sp>
      <p:sp>
        <p:nvSpPr>
          <p:cNvPr id="8" name="Text Placeholder 3">
            <a:extLst>
              <a:ext uri="{FF2B5EF4-FFF2-40B4-BE49-F238E27FC236}">
                <a16:creationId xmlns:a16="http://schemas.microsoft.com/office/drawing/2014/main" id="{F7E3076E-F547-A000-530E-0A07071BA997}"/>
              </a:ext>
            </a:extLst>
          </p:cNvPr>
          <p:cNvSpPr txBox="1">
            <a:spLocks/>
          </p:cNvSpPr>
          <p:nvPr/>
        </p:nvSpPr>
        <p:spPr>
          <a:xfrm>
            <a:off x="374904" y="2318730"/>
            <a:ext cx="3413061" cy="553998"/>
          </a:xfrm>
          <a:prstGeom prst="rect">
            <a:avLst/>
          </a:prstGeom>
          <a:noFill/>
          <a:ln w="38100">
            <a:noFill/>
          </a:ln>
        </p:spPr>
        <p:txBody>
          <a:bodyPr vert="horz" wrap="square" lIns="0" tIns="0" rIns="0" bIns="0" rtlCol="0" anchor="t" anchorCtr="0">
            <a:spAutoFit/>
          </a:bodyPr>
          <a:lstStyle>
            <a:defPPr>
              <a:defRPr lang="en-PL"/>
            </a:defPPr>
            <a:lvl1pPr marL="0" algn="l" defTabSz="914400" rtl="0" eaLnBrk="1" latinLnBrk="0" hangingPunct="1">
              <a:defRPr sz="9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dirty="0">
                <a:solidFill>
                  <a:schemeClr val="accent1"/>
                </a:solidFill>
                <a:latin typeface="+mj-lt"/>
                <a:cs typeface="HPE Graphik Light" pitchFamily="2" charset="77"/>
              </a:rPr>
              <a:t>Proven financial </a:t>
            </a:r>
            <a:br>
              <a:rPr lang="en-US" sz="1800" dirty="0">
                <a:solidFill>
                  <a:schemeClr val="accent1"/>
                </a:solidFill>
                <a:latin typeface="+mj-lt"/>
                <a:cs typeface="HPE Graphik Light" pitchFamily="2" charset="77"/>
              </a:rPr>
            </a:br>
            <a:r>
              <a:rPr lang="en-US" sz="1800" dirty="0">
                <a:solidFill>
                  <a:schemeClr val="accent1"/>
                </a:solidFill>
                <a:latin typeface="+mj-lt"/>
                <a:cs typeface="HPE Graphik Light" pitchFamily="2" charset="77"/>
              </a:rPr>
              <a:t>value</a:t>
            </a:r>
          </a:p>
        </p:txBody>
      </p:sp>
      <p:sp>
        <p:nvSpPr>
          <p:cNvPr id="9" name="Text Placeholder 5">
            <a:extLst>
              <a:ext uri="{FF2B5EF4-FFF2-40B4-BE49-F238E27FC236}">
                <a16:creationId xmlns:a16="http://schemas.microsoft.com/office/drawing/2014/main" id="{5C9726A5-6AC8-605E-A4B4-FDA4F281EB36}"/>
              </a:ext>
            </a:extLst>
          </p:cNvPr>
          <p:cNvSpPr txBox="1">
            <a:spLocks/>
          </p:cNvSpPr>
          <p:nvPr/>
        </p:nvSpPr>
        <p:spPr>
          <a:xfrm>
            <a:off x="4378626" y="2318730"/>
            <a:ext cx="3426534" cy="553998"/>
          </a:xfrm>
          <a:prstGeom prst="rect">
            <a:avLst/>
          </a:prstGeom>
          <a:ln>
            <a:noFill/>
          </a:ln>
        </p:spPr>
        <p:txBody>
          <a:bodyPr wrap="square" lIns="0" tIns="0" rIns="0" bIns="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latin typeface="+mj-lt"/>
                <a:cs typeface="HPE Graphik Light" pitchFamily="2" charset="77"/>
              </a:rPr>
              <a:t>Measurable operational improvement</a:t>
            </a:r>
          </a:p>
        </p:txBody>
      </p:sp>
      <p:sp>
        <p:nvSpPr>
          <p:cNvPr id="10" name="Text Placeholder 7">
            <a:extLst>
              <a:ext uri="{FF2B5EF4-FFF2-40B4-BE49-F238E27FC236}">
                <a16:creationId xmlns:a16="http://schemas.microsoft.com/office/drawing/2014/main" id="{4B40AC3F-0EFF-872E-7126-2DDEC20DD130}"/>
              </a:ext>
            </a:extLst>
          </p:cNvPr>
          <p:cNvSpPr txBox="1">
            <a:spLocks/>
          </p:cNvSpPr>
          <p:nvPr/>
        </p:nvSpPr>
        <p:spPr>
          <a:xfrm>
            <a:off x="8390831" y="2318730"/>
            <a:ext cx="3412767" cy="553998"/>
          </a:xfrm>
          <a:prstGeom prst="rect">
            <a:avLst/>
          </a:prstGeom>
          <a:ln>
            <a:noFill/>
          </a:ln>
        </p:spPr>
        <p:txBody>
          <a:bodyPr wrap="square" lIns="0" tIns="0" rIns="0" bIns="0" anchor="t" anchorCtr="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1"/>
                </a:solidFill>
                <a:latin typeface="+mj-lt"/>
                <a:cs typeface="HPE Graphik Light" pitchFamily="2" charset="77"/>
              </a:rPr>
              <a:t>Long-term strategic </a:t>
            </a:r>
            <a:br>
              <a:rPr lang="en-US" dirty="0">
                <a:solidFill>
                  <a:schemeClr val="accent1"/>
                </a:solidFill>
                <a:latin typeface="+mj-lt"/>
                <a:cs typeface="HPE Graphik Light" pitchFamily="2" charset="77"/>
              </a:rPr>
            </a:br>
            <a:r>
              <a:rPr lang="en-US" dirty="0">
                <a:solidFill>
                  <a:schemeClr val="accent1"/>
                </a:solidFill>
                <a:latin typeface="+mj-lt"/>
                <a:cs typeface="HPE Graphik Light" pitchFamily="2" charset="77"/>
              </a:rPr>
              <a:t>advantage</a:t>
            </a:r>
          </a:p>
        </p:txBody>
      </p:sp>
      <p:sp>
        <p:nvSpPr>
          <p:cNvPr id="15" name="Rectángulo 30">
            <a:extLst>
              <a:ext uri="{FF2B5EF4-FFF2-40B4-BE49-F238E27FC236}">
                <a16:creationId xmlns:a16="http://schemas.microsoft.com/office/drawing/2014/main" id="{5DE92D75-5CE3-D714-6DE1-A586B4BD419A}"/>
              </a:ext>
            </a:extLst>
          </p:cNvPr>
          <p:cNvSpPr/>
          <p:nvPr/>
        </p:nvSpPr>
        <p:spPr>
          <a:xfrm>
            <a:off x="368167" y="3092521"/>
            <a:ext cx="3426534" cy="2991584"/>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274320" rIns="274320" bIns="0" numCol="1" spcCol="0" rtlCol="0" fromWordArt="0" anchor="t" anchorCtr="0" forceAA="0" compatLnSpc="1">
            <a:prstTxWarp prst="textNoShape">
              <a:avLst/>
            </a:prstTxWarp>
            <a:noAutofit/>
          </a:bodyPr>
          <a:lstStyle/>
          <a:p>
            <a:pPr marL="285750" indent="-285750">
              <a:spcAft>
                <a:spcPts val="1200"/>
              </a:spcAft>
              <a:buFont typeface="Arial" panose="020B0604020202020204" pitchFamily="34" charset="0"/>
              <a:buChar char="•"/>
            </a:pPr>
            <a:r>
              <a:rPr lang="en-US" sz="1600" dirty="0">
                <a:solidFill>
                  <a:schemeClr val="bg1"/>
                </a:solidFill>
                <a:latin typeface="+mj-lt"/>
              </a:rPr>
              <a:t>103%</a:t>
            </a:r>
            <a:r>
              <a:rPr lang="en-US" sz="1600" dirty="0">
                <a:solidFill>
                  <a:schemeClr val="bg1"/>
                </a:solidFill>
              </a:rPr>
              <a:t> ROI</a:t>
            </a:r>
          </a:p>
          <a:p>
            <a:pPr marL="285750" indent="-285750">
              <a:spcAft>
                <a:spcPts val="1200"/>
              </a:spcAft>
              <a:buFont typeface="Arial" panose="020B0604020202020204" pitchFamily="34" charset="0"/>
              <a:buChar char="•"/>
            </a:pPr>
            <a:r>
              <a:rPr lang="en-US" sz="1600" dirty="0">
                <a:solidFill>
                  <a:schemeClr val="bg1"/>
                </a:solidFill>
                <a:latin typeface="+mj-lt"/>
              </a:rPr>
              <a:t>$56M </a:t>
            </a:r>
            <a:r>
              <a:rPr lang="en-US" sz="1600" dirty="0">
                <a:solidFill>
                  <a:schemeClr val="bg1"/>
                </a:solidFill>
              </a:rPr>
              <a:t>net present value</a:t>
            </a:r>
          </a:p>
          <a:p>
            <a:pPr marL="285750" indent="-285750">
              <a:spcAft>
                <a:spcPts val="1200"/>
              </a:spcAft>
              <a:buFont typeface="Arial" panose="020B0604020202020204" pitchFamily="34" charset="0"/>
              <a:buChar char="•"/>
            </a:pPr>
            <a:r>
              <a:rPr lang="en-US" sz="1600" dirty="0">
                <a:solidFill>
                  <a:schemeClr val="bg1"/>
                </a:solidFill>
              </a:rPr>
              <a:t>Payback in under </a:t>
            </a:r>
            <a:br>
              <a:rPr lang="en-US" sz="1600" dirty="0">
                <a:solidFill>
                  <a:schemeClr val="bg1"/>
                </a:solidFill>
              </a:rPr>
            </a:br>
            <a:r>
              <a:rPr lang="en-US" sz="1600" dirty="0">
                <a:solidFill>
                  <a:schemeClr val="bg1"/>
                </a:solidFill>
                <a:latin typeface="+mj-lt"/>
              </a:rPr>
              <a:t>6 months</a:t>
            </a:r>
          </a:p>
          <a:p>
            <a:pPr marL="285750" indent="-285750">
              <a:spcAft>
                <a:spcPts val="1200"/>
              </a:spcAft>
              <a:buFont typeface="Arial" panose="020B0604020202020204" pitchFamily="34" charset="0"/>
              <a:buChar char="•"/>
            </a:pPr>
            <a:r>
              <a:rPr lang="en-US" sz="1600" dirty="0">
                <a:solidFill>
                  <a:schemeClr val="bg1"/>
                </a:solidFill>
                <a:latin typeface="+mj-lt"/>
              </a:rPr>
              <a:t>$110.4M </a:t>
            </a:r>
            <a:r>
              <a:rPr lang="en-US" sz="1600" dirty="0">
                <a:solidFill>
                  <a:schemeClr val="bg1"/>
                </a:solidFill>
              </a:rPr>
              <a:t>total benefits </a:t>
            </a:r>
            <a:br>
              <a:rPr lang="en-US" sz="1600" dirty="0">
                <a:solidFill>
                  <a:schemeClr val="bg1"/>
                </a:solidFill>
              </a:rPr>
            </a:br>
            <a:r>
              <a:rPr lang="en-US" sz="1600" dirty="0">
                <a:solidFill>
                  <a:schemeClr val="bg1"/>
                </a:solidFill>
              </a:rPr>
              <a:t>(3-year PV)</a:t>
            </a:r>
          </a:p>
        </p:txBody>
      </p:sp>
      <p:sp>
        <p:nvSpPr>
          <p:cNvPr id="23" name="Rectángulo 30">
            <a:extLst>
              <a:ext uri="{FF2B5EF4-FFF2-40B4-BE49-F238E27FC236}">
                <a16:creationId xmlns:a16="http://schemas.microsoft.com/office/drawing/2014/main" id="{65960C18-CB29-900B-85D9-F75C522EB4E8}"/>
              </a:ext>
            </a:extLst>
          </p:cNvPr>
          <p:cNvSpPr/>
          <p:nvPr/>
        </p:nvSpPr>
        <p:spPr>
          <a:xfrm>
            <a:off x="4378626" y="3092521"/>
            <a:ext cx="3426534" cy="2991584"/>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274320" rIns="274320" bIns="0" numCol="1" spcCol="0" rtlCol="0" fromWordArt="0" anchor="t" anchorCtr="0" forceAA="0" compatLnSpc="1">
            <a:prstTxWarp prst="textNoShape">
              <a:avLst/>
            </a:prstTxWarp>
            <a:noAutofit/>
          </a:bodyPr>
          <a:lstStyle/>
          <a:p>
            <a:pPr marL="285750" indent="-285750">
              <a:spcAft>
                <a:spcPts val="1200"/>
              </a:spcAft>
              <a:buFont typeface="Arial" panose="020B0604020202020204" pitchFamily="34" charset="0"/>
              <a:buChar char="•"/>
            </a:pPr>
            <a:r>
              <a:rPr lang="en-US" sz="1600" dirty="0">
                <a:solidFill>
                  <a:schemeClr val="bg1"/>
                </a:solidFill>
                <a:latin typeface="+mj-lt"/>
              </a:rPr>
              <a:t>90%</a:t>
            </a:r>
            <a:r>
              <a:rPr lang="en-US" sz="1600" dirty="0">
                <a:solidFill>
                  <a:schemeClr val="bg1"/>
                </a:solidFill>
              </a:rPr>
              <a:t> reduction in downtime</a:t>
            </a:r>
          </a:p>
          <a:p>
            <a:pPr marL="285750" indent="-285750">
              <a:spcAft>
                <a:spcPts val="1200"/>
              </a:spcAft>
              <a:buFont typeface="Arial" panose="020B0604020202020204" pitchFamily="34" charset="0"/>
              <a:buChar char="•"/>
            </a:pPr>
            <a:r>
              <a:rPr lang="en-US" sz="1600" dirty="0">
                <a:solidFill>
                  <a:schemeClr val="bg1"/>
                </a:solidFill>
              </a:rPr>
              <a:t>Availability improved to </a:t>
            </a:r>
            <a:r>
              <a:rPr lang="en-US" sz="1600" dirty="0">
                <a:solidFill>
                  <a:schemeClr val="bg1"/>
                </a:solidFill>
                <a:latin typeface="+mj-lt"/>
              </a:rPr>
              <a:t>99.99% - $100%</a:t>
            </a:r>
          </a:p>
          <a:p>
            <a:pPr marL="285750" indent="-285750">
              <a:spcAft>
                <a:spcPts val="1200"/>
              </a:spcAft>
              <a:buFont typeface="Arial" panose="020B0604020202020204" pitchFamily="34" charset="0"/>
              <a:buChar char="•"/>
            </a:pPr>
            <a:r>
              <a:rPr lang="en-US" sz="1600" dirty="0">
                <a:solidFill>
                  <a:schemeClr val="bg1"/>
                </a:solidFill>
                <a:latin typeface="+mj-lt"/>
              </a:rPr>
              <a:t>75% </a:t>
            </a:r>
            <a:r>
              <a:rPr lang="en-US" sz="1600" dirty="0">
                <a:solidFill>
                  <a:schemeClr val="bg1"/>
                </a:solidFill>
              </a:rPr>
              <a:t>reduction in breach risk exposure</a:t>
            </a:r>
          </a:p>
          <a:p>
            <a:pPr marL="285750" indent="-285750">
              <a:spcAft>
                <a:spcPts val="1200"/>
              </a:spcAft>
              <a:buFont typeface="Arial" panose="020B0604020202020204" pitchFamily="34" charset="0"/>
              <a:buChar char="•"/>
            </a:pPr>
            <a:r>
              <a:rPr lang="en-US" sz="1600" dirty="0">
                <a:solidFill>
                  <a:schemeClr val="bg1"/>
                </a:solidFill>
                <a:latin typeface="+mj-lt"/>
              </a:rPr>
              <a:t>~50% </a:t>
            </a:r>
            <a:r>
              <a:rPr lang="en-US" sz="1600" dirty="0">
                <a:solidFill>
                  <a:schemeClr val="bg1"/>
                </a:solidFill>
              </a:rPr>
              <a:t>faster provisioning and testing</a:t>
            </a:r>
          </a:p>
        </p:txBody>
      </p:sp>
      <p:sp>
        <p:nvSpPr>
          <p:cNvPr id="24" name="Rectángulo 30">
            <a:extLst>
              <a:ext uri="{FF2B5EF4-FFF2-40B4-BE49-F238E27FC236}">
                <a16:creationId xmlns:a16="http://schemas.microsoft.com/office/drawing/2014/main" id="{38CE0257-B9CD-E817-1D71-F2E8ADF57A20}"/>
              </a:ext>
            </a:extLst>
          </p:cNvPr>
          <p:cNvSpPr/>
          <p:nvPr/>
        </p:nvSpPr>
        <p:spPr>
          <a:xfrm>
            <a:off x="8383947" y="3092521"/>
            <a:ext cx="3426534" cy="2991584"/>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274320" tIns="274320" rIns="274320" bIns="0" numCol="1" spcCol="0" rtlCol="0" fromWordArt="0" anchor="t" anchorCtr="0" forceAA="0" compatLnSpc="1">
            <a:prstTxWarp prst="textNoShape">
              <a:avLst/>
            </a:prstTxWarp>
            <a:noAutofit/>
          </a:bodyPr>
          <a:lstStyle/>
          <a:p>
            <a:pPr marL="285750" indent="-285750">
              <a:spcAft>
                <a:spcPts val="1200"/>
              </a:spcAft>
              <a:buFont typeface="Arial" panose="020B0604020202020204" pitchFamily="34" charset="0"/>
              <a:buChar char="•"/>
            </a:pPr>
            <a:r>
              <a:rPr lang="en-US" sz="1600" dirty="0">
                <a:solidFill>
                  <a:schemeClr val="bg1"/>
                </a:solidFill>
                <a:latin typeface="+mj-lt"/>
              </a:rPr>
              <a:t>Continuous availability </a:t>
            </a:r>
            <a:r>
              <a:rPr lang="en-US" sz="1600" dirty="0">
                <a:solidFill>
                  <a:schemeClr val="bg1"/>
                </a:solidFill>
              </a:rPr>
              <a:t>replaces unpredictable outage risk</a:t>
            </a:r>
          </a:p>
          <a:p>
            <a:pPr marL="285750" indent="-285750">
              <a:spcAft>
                <a:spcPts val="1200"/>
              </a:spcAft>
              <a:buFont typeface="Arial" panose="020B0604020202020204" pitchFamily="34" charset="0"/>
              <a:buChar char="•"/>
            </a:pPr>
            <a:r>
              <a:rPr lang="en-US" sz="1600" dirty="0">
                <a:solidFill>
                  <a:schemeClr val="bg1"/>
                </a:solidFill>
              </a:rPr>
              <a:t>Enables </a:t>
            </a:r>
            <a:r>
              <a:rPr lang="en-US" sz="1600" dirty="0">
                <a:solidFill>
                  <a:schemeClr val="bg1"/>
                </a:solidFill>
                <a:latin typeface="+mj-lt"/>
              </a:rPr>
              <a:t>secure, scalable growth</a:t>
            </a:r>
            <a:r>
              <a:rPr lang="en-US" sz="1600" dirty="0">
                <a:solidFill>
                  <a:schemeClr val="bg1"/>
                </a:solidFill>
              </a:rPr>
              <a:t> without operational fragility</a:t>
            </a:r>
          </a:p>
          <a:p>
            <a:pPr marL="285750" indent="-285750">
              <a:spcAft>
                <a:spcPts val="1200"/>
              </a:spcAft>
              <a:buFont typeface="Arial" panose="020B0604020202020204" pitchFamily="34" charset="0"/>
              <a:buChar char="•"/>
            </a:pPr>
            <a:r>
              <a:rPr lang="en-US" sz="1600" dirty="0">
                <a:solidFill>
                  <a:schemeClr val="bg1"/>
                </a:solidFill>
              </a:rPr>
              <a:t>Establishes a </a:t>
            </a:r>
            <a:r>
              <a:rPr lang="en-US" sz="1600" dirty="0">
                <a:solidFill>
                  <a:schemeClr val="bg1"/>
                </a:solidFill>
                <a:latin typeface="+mj-lt"/>
              </a:rPr>
              <a:t>foundation</a:t>
            </a:r>
            <a:r>
              <a:rPr lang="en-US" sz="1600" dirty="0">
                <a:solidFill>
                  <a:schemeClr val="bg1"/>
                </a:solidFill>
              </a:rPr>
              <a:t> for real-time analytics and innovation</a:t>
            </a:r>
          </a:p>
        </p:txBody>
      </p:sp>
      <p:pic>
        <p:nvPicPr>
          <p:cNvPr id="26" name="Picture 25" descr="A green box with coins in it&#10;&#10;AI-generated content may be incorrect.">
            <a:extLst>
              <a:ext uri="{FF2B5EF4-FFF2-40B4-BE49-F238E27FC236}">
                <a16:creationId xmlns:a16="http://schemas.microsoft.com/office/drawing/2014/main" id="{B9D630F3-8D5C-17C1-5FAE-F508C9AD2FC9}"/>
              </a:ext>
            </a:extLst>
          </p:cNvPr>
          <p:cNvPicPr>
            <a:picLocks noChangeAspect="1"/>
          </p:cNvPicPr>
          <p:nvPr/>
        </p:nvPicPr>
        <p:blipFill>
          <a:blip r:embed="rId4"/>
          <a:stretch>
            <a:fillRect/>
          </a:stretch>
        </p:blipFill>
        <p:spPr>
          <a:xfrm>
            <a:off x="1546296" y="1329299"/>
            <a:ext cx="1070277" cy="1070277"/>
          </a:xfrm>
          <a:prstGeom prst="rect">
            <a:avLst/>
          </a:prstGeom>
        </p:spPr>
      </p:pic>
      <p:pic>
        <p:nvPicPr>
          <p:cNvPr id="36" name="Picture 35" descr="A clock with a wrench&#10;&#10;AI-generated content may be incorrect.">
            <a:extLst>
              <a:ext uri="{FF2B5EF4-FFF2-40B4-BE49-F238E27FC236}">
                <a16:creationId xmlns:a16="http://schemas.microsoft.com/office/drawing/2014/main" id="{B5208275-5111-4939-319C-2CCF0DE3230E}"/>
              </a:ext>
            </a:extLst>
          </p:cNvPr>
          <p:cNvPicPr>
            <a:picLocks noChangeAspect="1"/>
          </p:cNvPicPr>
          <p:nvPr/>
        </p:nvPicPr>
        <p:blipFill>
          <a:blip r:embed="rId5"/>
          <a:stretch>
            <a:fillRect/>
          </a:stretch>
        </p:blipFill>
        <p:spPr>
          <a:xfrm>
            <a:off x="5548197" y="1301039"/>
            <a:ext cx="1087393" cy="1087393"/>
          </a:xfrm>
          <a:prstGeom prst="rect">
            <a:avLst/>
          </a:prstGeom>
        </p:spPr>
      </p:pic>
      <p:pic>
        <p:nvPicPr>
          <p:cNvPr id="38" name="Picture 37" descr="A logo of a cube with a arrow&#10;&#10;AI-generated content may be incorrect.">
            <a:extLst>
              <a:ext uri="{FF2B5EF4-FFF2-40B4-BE49-F238E27FC236}">
                <a16:creationId xmlns:a16="http://schemas.microsoft.com/office/drawing/2014/main" id="{506223BC-E859-5B4D-B726-7A25CBA6DAC7}"/>
              </a:ext>
            </a:extLst>
          </p:cNvPr>
          <p:cNvPicPr>
            <a:picLocks noChangeAspect="1"/>
          </p:cNvPicPr>
          <p:nvPr/>
        </p:nvPicPr>
        <p:blipFill>
          <a:blip r:embed="rId6"/>
          <a:stretch>
            <a:fillRect/>
          </a:stretch>
        </p:blipFill>
        <p:spPr>
          <a:xfrm>
            <a:off x="9529412" y="1265792"/>
            <a:ext cx="1135605" cy="1135605"/>
          </a:xfrm>
          <a:prstGeom prst="rect">
            <a:avLst/>
          </a:prstGeom>
        </p:spPr>
      </p:pic>
      <p:cxnSp>
        <p:nvCxnSpPr>
          <p:cNvPr id="12" name="Straight Connector 11">
            <a:extLst>
              <a:ext uri="{FF2B5EF4-FFF2-40B4-BE49-F238E27FC236}">
                <a16:creationId xmlns:a16="http://schemas.microsoft.com/office/drawing/2014/main" id="{361538FC-4DC7-823E-F081-067F392B2D3B}"/>
              </a:ext>
              <a:ext uri="{C183D7F6-B498-43B3-948B-1728B52AA6E4}">
                <adec:decorative xmlns:adec="http://schemas.microsoft.com/office/drawing/2017/decorative" val="1"/>
              </a:ext>
            </a:extLst>
          </p:cNvPr>
          <p:cNvCxnSpPr>
            <a:cxnSpLocks/>
          </p:cNvCxnSpPr>
          <p:nvPr/>
        </p:nvCxnSpPr>
        <p:spPr>
          <a:xfrm>
            <a:off x="4378626" y="3092521"/>
            <a:ext cx="3426534" cy="0"/>
          </a:xfrm>
          <a:prstGeom prst="line">
            <a:avLst/>
          </a:prstGeom>
          <a:ln w="3175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359774B-2062-7398-B362-E71D7AC17542}"/>
              </a:ext>
              <a:ext uri="{C183D7F6-B498-43B3-948B-1728B52AA6E4}">
                <adec:decorative xmlns:adec="http://schemas.microsoft.com/office/drawing/2017/decorative" val="1"/>
              </a:ext>
            </a:extLst>
          </p:cNvPr>
          <p:cNvCxnSpPr>
            <a:cxnSpLocks/>
          </p:cNvCxnSpPr>
          <p:nvPr/>
        </p:nvCxnSpPr>
        <p:spPr>
          <a:xfrm>
            <a:off x="368167" y="3092521"/>
            <a:ext cx="3426534" cy="0"/>
          </a:xfrm>
          <a:prstGeom prst="line">
            <a:avLst/>
          </a:prstGeom>
          <a:ln w="317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5916CBF-C421-22F5-C737-AAF4075F3B6D}"/>
              </a:ext>
              <a:ext uri="{C183D7F6-B498-43B3-948B-1728B52AA6E4}">
                <adec:decorative xmlns:adec="http://schemas.microsoft.com/office/drawing/2017/decorative" val="1"/>
              </a:ext>
            </a:extLst>
          </p:cNvPr>
          <p:cNvCxnSpPr>
            <a:cxnSpLocks/>
          </p:cNvCxnSpPr>
          <p:nvPr/>
        </p:nvCxnSpPr>
        <p:spPr>
          <a:xfrm>
            <a:off x="8383947" y="3092521"/>
            <a:ext cx="3426534" cy="0"/>
          </a:xfrm>
          <a:prstGeom prst="line">
            <a:avLst/>
          </a:prstGeom>
          <a:ln w="31750"/>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005465F1-E3DE-27EB-D715-E7CAE174BED2}"/>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553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F898D1-7C4E-61DB-6C10-B5E9A3FAB118}"/>
              </a:ext>
            </a:extLst>
          </p:cNvPr>
          <p:cNvSpPr>
            <a:spLocks noGrp="1"/>
          </p:cNvSpPr>
          <p:nvPr>
            <p:ph type="title"/>
          </p:nvPr>
        </p:nvSpPr>
        <p:spPr/>
        <p:txBody>
          <a:bodyPr/>
          <a:lstStyle/>
          <a:p>
            <a:r>
              <a:rPr lang="en-US" noProof="0" dirty="0"/>
              <a:t>Thank You</a:t>
            </a:r>
          </a:p>
        </p:txBody>
      </p:sp>
      <p:sp>
        <p:nvSpPr>
          <p:cNvPr id="3" name="TextBox 2">
            <a:extLst>
              <a:ext uri="{FF2B5EF4-FFF2-40B4-BE49-F238E27FC236}">
                <a16:creationId xmlns:a16="http://schemas.microsoft.com/office/drawing/2014/main" id="{F65EA1D3-B832-B493-E5C7-F7C322EADBA1}"/>
              </a:ext>
            </a:extLst>
          </p:cNvPr>
          <p:cNvSpPr txBox="1"/>
          <p:nvPr/>
        </p:nvSpPr>
        <p:spPr>
          <a:xfrm>
            <a:off x="996398" y="6305587"/>
            <a:ext cx="6127474" cy="307777"/>
          </a:xfrm>
          <a:prstGeom prst="rect">
            <a:avLst/>
          </a:prstGeom>
          <a:noFill/>
        </p:spPr>
        <p:txBody>
          <a:bodyPr wrap="square">
            <a:spAutoFit/>
          </a:bodyPr>
          <a:lstStyle/>
          <a:p>
            <a:r>
              <a:rPr lang="en-US" sz="1400" dirty="0">
                <a:solidFill>
                  <a:schemeClr val="bg1"/>
                </a:solidFill>
                <a:effectLst/>
                <a:latin typeface="Arial" panose="020B0604020202020204" pitchFamily="34" charset="0"/>
                <a:ea typeface="Times New Roman" panose="02020603050405020304" pitchFamily="18" charset="0"/>
              </a:rPr>
              <a:t>a00157803enw</a:t>
            </a:r>
            <a:endParaRPr lang="en-US" sz="1400" dirty="0">
              <a:solidFill>
                <a:schemeClr val="bg1"/>
              </a:solidFill>
            </a:endParaRPr>
          </a:p>
        </p:txBody>
      </p:sp>
      <p:sp>
        <p:nvSpPr>
          <p:cNvPr id="2" name="TextBox 1">
            <a:extLst>
              <a:ext uri="{FF2B5EF4-FFF2-40B4-BE49-F238E27FC236}">
                <a16:creationId xmlns:a16="http://schemas.microsoft.com/office/drawing/2014/main" id="{8BC90CC2-1537-5B69-B950-F0F9333904E7}"/>
              </a:ext>
            </a:extLst>
          </p:cNvPr>
          <p:cNvSpPr txBox="1"/>
          <p:nvPr/>
        </p:nvSpPr>
        <p:spPr>
          <a:xfrm>
            <a:off x="374903" y="3325475"/>
            <a:ext cx="8796130" cy="1003852"/>
          </a:xfrm>
          <a:prstGeom prst="rect">
            <a:avLst/>
          </a:prstGeom>
          <a:noFill/>
        </p:spPr>
        <p:txBody>
          <a:bodyPr wrap="square" lIns="90170" tIns="90170" rIns="90170" bIns="90170" rtlCol="0">
            <a:noAutofit/>
          </a:bodyPr>
          <a:lstStyle/>
          <a:p>
            <a:r>
              <a:rPr lang="en-US" dirty="0">
                <a:solidFill>
                  <a:schemeClr val="bg1"/>
                </a:solidFill>
              </a:rPr>
              <a:t>See the study: </a:t>
            </a:r>
            <a:r>
              <a:rPr lang="en-US" dirty="0">
                <a:solidFill>
                  <a:schemeClr val="bg1"/>
                </a:solidFill>
                <a:hlinkClick r:id="rId3"/>
              </a:rPr>
              <a:t>https://tei.forrester.com/go/HPE/HPENonstop/?lang=en-us</a:t>
            </a:r>
            <a:r>
              <a:rPr lang="en-US" dirty="0">
                <a:solidFill>
                  <a:schemeClr val="bg1"/>
                </a:solidFill>
              </a:rPr>
              <a:t> </a:t>
            </a:r>
          </a:p>
          <a:p>
            <a:endParaRPr lang="en-US" dirty="0">
              <a:solidFill>
                <a:schemeClr val="bg1"/>
              </a:solidFill>
            </a:endParaRPr>
          </a:p>
          <a:p>
            <a:r>
              <a:rPr lang="en-US" dirty="0">
                <a:solidFill>
                  <a:schemeClr val="bg1"/>
                </a:solidFill>
              </a:rPr>
              <a:t>Try the online calculator: </a:t>
            </a:r>
            <a:r>
              <a:rPr lang="en-US" dirty="0">
                <a:solidFill>
                  <a:schemeClr val="bg1"/>
                </a:solidFill>
                <a:hlinkClick r:id="rId4"/>
              </a:rPr>
              <a:t>https://forresterstage.mainstayadvisor.com/go/HPE/HPENonstop/?lang=en-us</a:t>
            </a:r>
            <a:r>
              <a:rPr lang="en-US" dirty="0">
                <a:solidFill>
                  <a:schemeClr val="bg1"/>
                </a:solidFill>
              </a:rPr>
              <a:t>  </a:t>
            </a:r>
          </a:p>
        </p:txBody>
      </p:sp>
      <p:sp>
        <p:nvSpPr>
          <p:cNvPr id="4" name="Footer Placeholder 1">
            <a:extLst>
              <a:ext uri="{FF2B5EF4-FFF2-40B4-BE49-F238E27FC236}">
                <a16:creationId xmlns:a16="http://schemas.microsoft.com/office/drawing/2014/main" id="{BCECB4CA-3D15-3160-F0E2-7C1608F5AD81}"/>
              </a:ext>
            </a:extLst>
          </p:cNvPr>
          <p:cNvSpPr txBox="1">
            <a:spLocks/>
          </p:cNvSpPr>
          <p:nvPr/>
        </p:nvSpPr>
        <p:spPr>
          <a:xfrm>
            <a:off x="2597030" y="6364225"/>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95126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4485-1B74-47C8-22F9-C5EEDF54B41B}"/>
              </a:ext>
            </a:extLst>
          </p:cNvPr>
          <p:cNvSpPr>
            <a:spLocks noGrp="1"/>
          </p:cNvSpPr>
          <p:nvPr>
            <p:ph type="title"/>
          </p:nvPr>
        </p:nvSpPr>
        <p:spPr/>
        <p:txBody>
          <a:bodyPr/>
          <a:lstStyle/>
          <a:p>
            <a:r>
              <a:rPr lang="en-US" dirty="0"/>
              <a:t>The modern infrastructure challenge</a:t>
            </a:r>
          </a:p>
        </p:txBody>
      </p:sp>
      <p:sp>
        <p:nvSpPr>
          <p:cNvPr id="9" name="Text Placeholder 8">
            <a:extLst>
              <a:ext uri="{FF2B5EF4-FFF2-40B4-BE49-F238E27FC236}">
                <a16:creationId xmlns:a16="http://schemas.microsoft.com/office/drawing/2014/main" id="{35065FCF-462B-5845-F71A-61F376594968}"/>
              </a:ext>
            </a:extLst>
          </p:cNvPr>
          <p:cNvSpPr>
            <a:spLocks noGrp="1"/>
          </p:cNvSpPr>
          <p:nvPr>
            <p:ph type="body" sz="quarter" idx="16"/>
          </p:nvPr>
        </p:nvSpPr>
        <p:spPr>
          <a:xfrm>
            <a:off x="374905" y="1882532"/>
            <a:ext cx="3462614" cy="4351019"/>
          </a:xfrm>
        </p:spPr>
        <p:txBody>
          <a:bodyPr/>
          <a:lstStyle/>
          <a:p>
            <a:r>
              <a:rPr lang="en-US" sz="2000" dirty="0"/>
              <a:t>Rising expectations are redefining the role of infrastructure</a:t>
            </a:r>
          </a:p>
          <a:p>
            <a:endParaRPr lang="en-US" dirty="0"/>
          </a:p>
          <a:p>
            <a:pPr marL="285750" indent="-285750">
              <a:lnSpc>
                <a:spcPct val="110000"/>
              </a:lnSpc>
              <a:buClr>
                <a:schemeClr val="bg1"/>
              </a:buClr>
              <a:buFont typeface="Arial" panose="020B0604020202020204" pitchFamily="34" charset="0"/>
              <a:buChar char="•"/>
            </a:pPr>
            <a:r>
              <a:rPr lang="en-US" sz="1600" dirty="0">
                <a:solidFill>
                  <a:schemeClr val="accent1"/>
                </a:solidFill>
                <a:latin typeface="+mj-lt"/>
              </a:rPr>
              <a:t>AI acceleration </a:t>
            </a:r>
            <a:r>
              <a:rPr lang="en-US" sz="1600" dirty="0"/>
              <a:t>is increasing expectations for performance, resilience, and data availability</a:t>
            </a:r>
          </a:p>
          <a:p>
            <a:pPr marL="285750" indent="-285750">
              <a:lnSpc>
                <a:spcPct val="110000"/>
              </a:lnSpc>
              <a:buClr>
                <a:schemeClr val="bg1"/>
              </a:buClr>
              <a:buFont typeface="Arial" panose="020B0604020202020204" pitchFamily="34" charset="0"/>
              <a:buChar char="•"/>
            </a:pPr>
            <a:r>
              <a:rPr lang="en-US" sz="1600" dirty="0"/>
              <a:t>Enterprises face </a:t>
            </a:r>
            <a:r>
              <a:rPr lang="en-US" sz="1600" dirty="0">
                <a:solidFill>
                  <a:schemeClr val="accent1"/>
                </a:solidFill>
                <a:latin typeface="+mj-lt"/>
              </a:rPr>
              <a:t>growing pressure</a:t>
            </a:r>
            <a:r>
              <a:rPr lang="en-US" sz="1600" b="1" dirty="0">
                <a:solidFill>
                  <a:srgbClr val="01A982"/>
                </a:solidFill>
              </a:rPr>
              <a:t> </a:t>
            </a:r>
            <a:r>
              <a:rPr lang="en-US" sz="1600" dirty="0"/>
              <a:t>to support digital transformation, continuous operations, and regulatory requirements</a:t>
            </a:r>
          </a:p>
          <a:p>
            <a:endParaRPr lang="en-US" dirty="0"/>
          </a:p>
          <a:p>
            <a:endParaRPr lang="en-US" dirty="0"/>
          </a:p>
        </p:txBody>
      </p:sp>
      <p:pic>
        <p:nvPicPr>
          <p:cNvPr id="14" name="Picture Placeholder 13" descr="A person squatting in a server room">
            <a:extLst>
              <a:ext uri="{FF2B5EF4-FFF2-40B4-BE49-F238E27FC236}">
                <a16:creationId xmlns:a16="http://schemas.microsoft.com/office/drawing/2014/main" id="{0893FA03-8A1F-B22B-1916-93EDD107AE64}"/>
              </a:ext>
            </a:extLst>
          </p:cNvPr>
          <p:cNvPicPr>
            <a:picLocks noGrp="1" noChangeAspect="1"/>
          </p:cNvPicPr>
          <p:nvPr>
            <p:ph type="pic" sz="quarter" idx="12"/>
          </p:nvPr>
        </p:nvPicPr>
        <p:blipFill>
          <a:blip r:embed="rId3"/>
          <a:srcRect l="11119" r="11119"/>
          <a:stretch>
            <a:fillRect/>
          </a:stretch>
        </p:blipFill>
        <p:spPr>
          <a:prstGeom prst="rect">
            <a:avLst/>
          </a:prstGeom>
          <a:solidFill>
            <a:prstClr val="white">
              <a:lumMod val="50000"/>
            </a:prstClr>
          </a:solidFill>
        </p:spPr>
      </p:pic>
      <p:sp>
        <p:nvSpPr>
          <p:cNvPr id="8" name="Text Placeholder 7">
            <a:extLst>
              <a:ext uri="{FF2B5EF4-FFF2-40B4-BE49-F238E27FC236}">
                <a16:creationId xmlns:a16="http://schemas.microsoft.com/office/drawing/2014/main" id="{93CD7F5C-B0BA-7DC1-8032-6F48B04D72C3}"/>
              </a:ext>
            </a:extLst>
          </p:cNvPr>
          <p:cNvSpPr>
            <a:spLocks noGrp="1"/>
          </p:cNvSpPr>
          <p:nvPr>
            <p:ph type="body" sz="quarter" idx="13"/>
          </p:nvPr>
        </p:nvSpPr>
        <p:spPr>
          <a:xfrm>
            <a:off x="4210050" y="4771505"/>
            <a:ext cx="7981951" cy="2086496"/>
          </a:xfrm>
          <a:gradFill>
            <a:gsLst>
              <a:gs pos="14000">
                <a:srgbClr val="05CC93"/>
              </a:gs>
              <a:gs pos="70000">
                <a:srgbClr val="05CC93">
                  <a:alpha val="80353"/>
                </a:srgbClr>
              </a:gs>
              <a:gs pos="100000">
                <a:schemeClr val="bg1">
                  <a:alpha val="0"/>
                </a:schemeClr>
              </a:gs>
            </a:gsLst>
          </a:gradFill>
        </p:spPr>
        <p:txBody>
          <a:bodyPr lIns="457200" tIns="365760" rIns="365760"/>
          <a:lstStyle/>
          <a:p>
            <a:r>
              <a:rPr lang="en-US" sz="2400" dirty="0"/>
              <a:t>Infrastructure is increasingly expected to support business continuity, performance, and digital innovation—not just system uptime</a:t>
            </a:r>
          </a:p>
        </p:txBody>
      </p:sp>
      <p:sp>
        <p:nvSpPr>
          <p:cNvPr id="5" name="Slide Number Placeholder 4">
            <a:extLst>
              <a:ext uri="{FF2B5EF4-FFF2-40B4-BE49-F238E27FC236}">
                <a16:creationId xmlns:a16="http://schemas.microsoft.com/office/drawing/2014/main" id="{48C2CB08-E3C2-0389-8BD7-C33C6BC5EB8F}"/>
              </a:ext>
            </a:extLst>
          </p:cNvPr>
          <p:cNvSpPr>
            <a:spLocks noGrp="1"/>
          </p:cNvSpPr>
          <p:nvPr>
            <p:ph type="sldNum" sz="quarter" idx="15"/>
          </p:nvPr>
        </p:nvSpPr>
        <p:spPr/>
        <p:txBody>
          <a:bodyPr/>
          <a:lstStyle/>
          <a:p>
            <a:fld id="{C0388CE4-E87A-43A8-A4DA-5AAB8529E0B0}" type="slidenum">
              <a:rPr lang="en-US" noProof="0" smtClean="0"/>
              <a:pPr/>
              <a:t>3</a:t>
            </a:fld>
            <a:endParaRPr lang="en-US" noProof="0" dirty="0"/>
          </a:p>
        </p:txBody>
      </p:sp>
      <p:sp>
        <p:nvSpPr>
          <p:cNvPr id="3" name="Footer Placeholder 1">
            <a:extLst>
              <a:ext uri="{FF2B5EF4-FFF2-40B4-BE49-F238E27FC236}">
                <a16:creationId xmlns:a16="http://schemas.microsoft.com/office/drawing/2014/main" id="{667EA4DF-23A4-A37A-458C-DC88D122033C}"/>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296559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59B0A1-EAA3-AD53-F752-A1F23252A2D1}"/>
              </a:ext>
            </a:extLst>
          </p:cNvPr>
          <p:cNvSpPr>
            <a:spLocks noGrp="1"/>
          </p:cNvSpPr>
          <p:nvPr>
            <p:ph type="title"/>
          </p:nvPr>
        </p:nvSpPr>
        <p:spPr/>
        <p:txBody>
          <a:bodyPr/>
          <a:lstStyle/>
          <a:p>
            <a:r>
              <a:rPr lang="en-US" dirty="0"/>
              <a:t>Independent study methodology</a:t>
            </a:r>
          </a:p>
        </p:txBody>
      </p:sp>
      <p:sp>
        <p:nvSpPr>
          <p:cNvPr id="11" name="Text Placeholder 10">
            <a:extLst>
              <a:ext uri="{FF2B5EF4-FFF2-40B4-BE49-F238E27FC236}">
                <a16:creationId xmlns:a16="http://schemas.microsoft.com/office/drawing/2014/main" id="{90388BC7-B492-10D2-8D6A-DCB4D2C242D0}"/>
              </a:ext>
            </a:extLst>
          </p:cNvPr>
          <p:cNvSpPr>
            <a:spLocks noGrp="1"/>
          </p:cNvSpPr>
          <p:nvPr>
            <p:ph type="body" sz="quarter" idx="13"/>
          </p:nvPr>
        </p:nvSpPr>
        <p:spPr/>
        <p:txBody>
          <a:bodyPr/>
          <a:lstStyle/>
          <a:p>
            <a:r>
              <a:rPr lang="en-US" dirty="0"/>
              <a:t>The Total Economic Impact™ of HPE Nonstop Systems</a:t>
            </a:r>
          </a:p>
        </p:txBody>
      </p:sp>
      <p:sp>
        <p:nvSpPr>
          <p:cNvPr id="14" name="Rectangle 13">
            <a:extLst>
              <a:ext uri="{FF2B5EF4-FFF2-40B4-BE49-F238E27FC236}">
                <a16:creationId xmlns:a16="http://schemas.microsoft.com/office/drawing/2014/main" id="{943CC056-7EA6-E2A4-A4B4-F59A0D01D00A}"/>
              </a:ext>
              <a:ext uri="{C183D7F6-B498-43B3-948B-1728B52AA6E4}">
                <adec:decorative xmlns:adec="http://schemas.microsoft.com/office/drawing/2017/decorative" val="0"/>
              </a:ext>
            </a:extLst>
          </p:cNvPr>
          <p:cNvSpPr/>
          <p:nvPr/>
        </p:nvSpPr>
        <p:spPr>
          <a:xfrm>
            <a:off x="5536276" y="1549471"/>
            <a:ext cx="6102215" cy="886158"/>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5760" rIns="365760" rtlCol="0" anchor="ctr"/>
          <a:lstStyle/>
          <a:p>
            <a:pPr>
              <a:lnSpc>
                <a:spcPct val="110000"/>
              </a:lnSpc>
              <a:spcAft>
                <a:spcPts val="1200"/>
              </a:spcAft>
            </a:pPr>
            <a:r>
              <a:rPr lang="en-US" sz="1400" dirty="0">
                <a:solidFill>
                  <a:schemeClr val="bg1"/>
                </a:solidFill>
                <a:latin typeface="+mj-lt"/>
              </a:rPr>
              <a:t>Purpose: </a:t>
            </a:r>
            <a:r>
              <a:rPr lang="en-US" sz="1400" dirty="0">
                <a:solidFill>
                  <a:schemeClr val="bg1"/>
                </a:solidFill>
              </a:rPr>
              <a:t>Provide a framework to evaluate the potential financial impact of HPE Nonstop Systems on their organizations</a:t>
            </a:r>
          </a:p>
        </p:txBody>
      </p:sp>
      <p:sp>
        <p:nvSpPr>
          <p:cNvPr id="15" name="Rectangle 14">
            <a:extLst>
              <a:ext uri="{FF2B5EF4-FFF2-40B4-BE49-F238E27FC236}">
                <a16:creationId xmlns:a16="http://schemas.microsoft.com/office/drawing/2014/main" id="{E1FEC75C-7C00-3B22-91D8-5B7408CDAF3F}"/>
              </a:ext>
              <a:ext uri="{C183D7F6-B498-43B3-948B-1728B52AA6E4}">
                <adec:decorative xmlns:adec="http://schemas.microsoft.com/office/drawing/2017/decorative" val="0"/>
              </a:ext>
            </a:extLst>
          </p:cNvPr>
          <p:cNvSpPr/>
          <p:nvPr/>
        </p:nvSpPr>
        <p:spPr>
          <a:xfrm>
            <a:off x="5536276" y="2641209"/>
            <a:ext cx="6102215" cy="886158"/>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5760" rIns="365760" rtlCol="0" anchor="ctr"/>
          <a:lstStyle/>
          <a:p>
            <a:pPr>
              <a:lnSpc>
                <a:spcPct val="110000"/>
              </a:lnSpc>
              <a:spcAft>
                <a:spcPts val="1200"/>
              </a:spcAft>
            </a:pPr>
            <a:r>
              <a:rPr lang="en-US" sz="1400" dirty="0">
                <a:solidFill>
                  <a:schemeClr val="bg1"/>
                </a:solidFill>
              </a:rPr>
              <a:t>Commissioned by HPE, February 2026</a:t>
            </a:r>
          </a:p>
        </p:txBody>
      </p:sp>
      <p:sp>
        <p:nvSpPr>
          <p:cNvPr id="16" name="Rectangle 15">
            <a:extLst>
              <a:ext uri="{FF2B5EF4-FFF2-40B4-BE49-F238E27FC236}">
                <a16:creationId xmlns:a16="http://schemas.microsoft.com/office/drawing/2014/main" id="{6776C364-2B4E-6917-7509-8138B3490CE5}"/>
              </a:ext>
              <a:ext uri="{C183D7F6-B498-43B3-948B-1728B52AA6E4}">
                <adec:decorative xmlns:adec="http://schemas.microsoft.com/office/drawing/2017/decorative" val="0"/>
              </a:ext>
            </a:extLst>
          </p:cNvPr>
          <p:cNvSpPr/>
          <p:nvPr/>
        </p:nvSpPr>
        <p:spPr>
          <a:xfrm>
            <a:off x="5536276" y="3732947"/>
            <a:ext cx="6102215" cy="886158"/>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5760" rIns="365760" rtlCol="0" anchor="ctr"/>
          <a:lstStyle/>
          <a:p>
            <a:pPr>
              <a:lnSpc>
                <a:spcPct val="110000"/>
              </a:lnSpc>
              <a:spcAft>
                <a:spcPts val="1200"/>
              </a:spcAft>
            </a:pPr>
            <a:r>
              <a:rPr lang="en-US" sz="1400" dirty="0">
                <a:solidFill>
                  <a:schemeClr val="bg1"/>
                </a:solidFill>
              </a:rPr>
              <a:t>In-depth interviews with decision-makers across </a:t>
            </a:r>
            <a:r>
              <a:rPr lang="en-US" sz="1400" dirty="0">
                <a:solidFill>
                  <a:schemeClr val="bg1"/>
                </a:solidFill>
                <a:latin typeface="+mj-lt"/>
              </a:rPr>
              <a:t>Financial Services</a:t>
            </a:r>
            <a:r>
              <a:rPr lang="en-US" sz="1400" dirty="0">
                <a:solidFill>
                  <a:schemeClr val="bg1"/>
                </a:solidFill>
              </a:rPr>
              <a:t> and </a:t>
            </a:r>
            <a:r>
              <a:rPr lang="en-US" sz="1400" dirty="0">
                <a:solidFill>
                  <a:schemeClr val="bg1"/>
                </a:solidFill>
                <a:latin typeface="+mj-lt"/>
              </a:rPr>
              <a:t>Smart Manufacturing</a:t>
            </a:r>
          </a:p>
        </p:txBody>
      </p:sp>
      <p:sp>
        <p:nvSpPr>
          <p:cNvPr id="17" name="Rectangle 16">
            <a:extLst>
              <a:ext uri="{FF2B5EF4-FFF2-40B4-BE49-F238E27FC236}">
                <a16:creationId xmlns:a16="http://schemas.microsoft.com/office/drawing/2014/main" id="{043047B8-594F-CFF4-1A74-69BFCEF29DCE}"/>
              </a:ext>
              <a:ext uri="{C183D7F6-B498-43B3-948B-1728B52AA6E4}">
                <adec:decorative xmlns:adec="http://schemas.microsoft.com/office/drawing/2017/decorative" val="0"/>
              </a:ext>
            </a:extLst>
          </p:cNvPr>
          <p:cNvSpPr/>
          <p:nvPr/>
        </p:nvSpPr>
        <p:spPr>
          <a:xfrm>
            <a:off x="5536276" y="4824686"/>
            <a:ext cx="6102215" cy="886158"/>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5760" rIns="365760" rtlCol="0" anchor="ctr"/>
          <a:lstStyle/>
          <a:p>
            <a:pPr>
              <a:lnSpc>
                <a:spcPct val="110000"/>
              </a:lnSpc>
              <a:spcAft>
                <a:spcPts val="1200"/>
              </a:spcAft>
            </a:pPr>
            <a:r>
              <a:rPr lang="en-US" sz="1400" dirty="0">
                <a:solidFill>
                  <a:schemeClr val="bg1"/>
                </a:solidFill>
                <a:latin typeface="+mj-lt"/>
              </a:rPr>
              <a:t>$50B </a:t>
            </a:r>
            <a:r>
              <a:rPr lang="en-US" sz="1400" dirty="0">
                <a:solidFill>
                  <a:schemeClr val="bg1"/>
                </a:solidFill>
              </a:rPr>
              <a:t>composite organization created to model real-world financial impact</a:t>
            </a:r>
          </a:p>
        </p:txBody>
      </p:sp>
      <p:pic>
        <p:nvPicPr>
          <p:cNvPr id="12" name="Content Placeholder 11" descr="A cover of a book&#10;">
            <a:extLst>
              <a:ext uri="{FF2B5EF4-FFF2-40B4-BE49-F238E27FC236}">
                <a16:creationId xmlns:a16="http://schemas.microsoft.com/office/drawing/2014/main" id="{31FD0E3A-63C8-CF64-F343-ED44D4C767A6}"/>
              </a:ext>
            </a:extLst>
          </p:cNvPr>
          <p:cNvPicPr>
            <a:picLocks noChangeAspect="1"/>
          </p:cNvPicPr>
          <p:nvPr/>
        </p:nvPicPr>
        <p:blipFill>
          <a:blip r:embed="rId3"/>
          <a:stretch>
            <a:fillRect/>
          </a:stretch>
        </p:blipFill>
        <p:spPr>
          <a:xfrm>
            <a:off x="374904" y="1549471"/>
            <a:ext cx="3490514" cy="4162144"/>
          </a:xfrm>
          <a:prstGeom prst="rect">
            <a:avLst/>
          </a:prstGeom>
          <a:ln>
            <a:noFill/>
            <a:miter lim="800000"/>
          </a:ln>
        </p:spPr>
      </p:pic>
      <p:sp>
        <p:nvSpPr>
          <p:cNvPr id="24" name="TextBox 23">
            <a:extLst>
              <a:ext uri="{FF2B5EF4-FFF2-40B4-BE49-F238E27FC236}">
                <a16:creationId xmlns:a16="http://schemas.microsoft.com/office/drawing/2014/main" id="{7138D227-0946-6F58-3DF2-5F1A56E7C974}"/>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4">
                  <a:extLst>
                    <a:ext uri="{A12FA001-AC4F-418D-AE19-62706E023703}">
                      <ahyp:hlinkClr xmlns:ahyp="http://schemas.microsoft.com/office/drawing/2018/hyperlinkcolor" val="tx"/>
                    </a:ext>
                  </a:extLst>
                </a:hlinkClick>
              </a:rPr>
              <a:t>The Total Economic Impact™ of HPE Nonstop Systems - Framework and Methodology</a:t>
            </a:r>
            <a:r>
              <a:rPr lang="en-US" sz="700" dirty="0">
                <a:solidFill>
                  <a:schemeClr val="bg1">
                    <a:lumMod val="75000"/>
                  </a:schemeClr>
                </a:solidFill>
              </a:rPr>
              <a:t>, February 2026.</a:t>
            </a:r>
          </a:p>
        </p:txBody>
      </p:sp>
      <p:sp>
        <p:nvSpPr>
          <p:cNvPr id="8" name="Slide Number Placeholder 7">
            <a:extLst>
              <a:ext uri="{FF2B5EF4-FFF2-40B4-BE49-F238E27FC236}">
                <a16:creationId xmlns:a16="http://schemas.microsoft.com/office/drawing/2014/main" id="{74DEA8F5-9AD9-8D6F-E8F9-CCC4160AC85E}"/>
              </a:ext>
            </a:extLst>
          </p:cNvPr>
          <p:cNvSpPr>
            <a:spLocks noGrp="1"/>
          </p:cNvSpPr>
          <p:nvPr>
            <p:ph type="sldNum" sz="quarter" idx="15"/>
          </p:nvPr>
        </p:nvSpPr>
        <p:spPr/>
        <p:txBody>
          <a:bodyPr/>
          <a:lstStyle/>
          <a:p>
            <a:fld id="{C0388CE4-E87A-43A8-A4DA-5AAB8529E0B0}" type="slidenum">
              <a:rPr lang="en-US" smtClean="0"/>
              <a:pPr/>
              <a:t>4</a:t>
            </a:fld>
            <a:endParaRPr lang="en-US" dirty="0"/>
          </a:p>
        </p:txBody>
      </p:sp>
      <p:cxnSp>
        <p:nvCxnSpPr>
          <p:cNvPr id="19" name="Elbow Connector 18">
            <a:extLst>
              <a:ext uri="{FF2B5EF4-FFF2-40B4-BE49-F238E27FC236}">
                <a16:creationId xmlns:a16="http://schemas.microsoft.com/office/drawing/2014/main" id="{C6412E55-6225-F705-D39F-8DEAD615A786}"/>
              </a:ext>
              <a:ext uri="{C183D7F6-B498-43B3-948B-1728B52AA6E4}">
                <adec:decorative xmlns:adec="http://schemas.microsoft.com/office/drawing/2017/decorative" val="1"/>
              </a:ext>
            </a:extLst>
          </p:cNvPr>
          <p:cNvCxnSpPr>
            <a:stCxn id="12" idx="3"/>
            <a:endCxn id="14" idx="1"/>
          </p:cNvCxnSpPr>
          <p:nvPr/>
        </p:nvCxnSpPr>
        <p:spPr>
          <a:xfrm flipV="1">
            <a:off x="3865418" y="1992550"/>
            <a:ext cx="1670858" cy="1637993"/>
          </a:xfrm>
          <a:prstGeom prst="bentConnector3">
            <a:avLst/>
          </a:prstGeom>
          <a:ln w="9525">
            <a:solidFill>
              <a:schemeClr val="accent1"/>
            </a:solidFill>
            <a:headEnd w="lg" len="lg"/>
            <a:tailEnd type="oval" w="med" len="med"/>
          </a:ln>
        </p:spPr>
        <p:style>
          <a:lnRef idx="2">
            <a:schemeClr val="accent1"/>
          </a:lnRef>
          <a:fillRef idx="0">
            <a:schemeClr val="accent1"/>
          </a:fillRef>
          <a:effectRef idx="1">
            <a:schemeClr val="accent1"/>
          </a:effectRef>
          <a:fontRef idx="minor">
            <a:schemeClr val="tx1"/>
          </a:fontRef>
        </p:style>
      </p:cxnSp>
      <p:cxnSp>
        <p:nvCxnSpPr>
          <p:cNvPr id="20" name="Elbow Connector 19">
            <a:extLst>
              <a:ext uri="{FF2B5EF4-FFF2-40B4-BE49-F238E27FC236}">
                <a16:creationId xmlns:a16="http://schemas.microsoft.com/office/drawing/2014/main" id="{2BF3BE91-C745-D280-F816-EAC5EFCC9BC1}"/>
              </a:ext>
              <a:ext uri="{C183D7F6-B498-43B3-948B-1728B52AA6E4}">
                <adec:decorative xmlns:adec="http://schemas.microsoft.com/office/drawing/2017/decorative" val="1"/>
              </a:ext>
            </a:extLst>
          </p:cNvPr>
          <p:cNvCxnSpPr>
            <a:cxnSpLocks/>
          </p:cNvCxnSpPr>
          <p:nvPr/>
        </p:nvCxnSpPr>
        <p:spPr>
          <a:xfrm>
            <a:off x="3865418" y="3630543"/>
            <a:ext cx="1670858" cy="1637993"/>
          </a:xfrm>
          <a:prstGeom prst="bentConnector3">
            <a:avLst/>
          </a:prstGeom>
          <a:ln w="9525">
            <a:solidFill>
              <a:schemeClr val="accent1"/>
            </a:solidFill>
            <a:headEnd w="lg" len="lg"/>
            <a:tailEnd type="oval"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BA4EBE4-5ACA-F264-8DF9-575B62265BFF}"/>
              </a:ext>
              <a:ext uri="{C183D7F6-B498-43B3-948B-1728B52AA6E4}">
                <adec:decorative xmlns:adec="http://schemas.microsoft.com/office/drawing/2017/decorative" val="1"/>
              </a:ext>
            </a:extLst>
          </p:cNvPr>
          <p:cNvCxnSpPr>
            <a:cxnSpLocks/>
          </p:cNvCxnSpPr>
          <p:nvPr/>
        </p:nvCxnSpPr>
        <p:spPr>
          <a:xfrm>
            <a:off x="4700847" y="3084288"/>
            <a:ext cx="835429" cy="0"/>
          </a:xfrm>
          <a:prstGeom prst="straightConnector1">
            <a:avLst/>
          </a:prstGeom>
          <a:ln w="9525">
            <a:tailEnd type="oval"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36E0F0C-0F6C-2353-35EB-7CF17B560FFA}"/>
              </a:ext>
              <a:ext uri="{C183D7F6-B498-43B3-948B-1728B52AA6E4}">
                <adec:decorative xmlns:adec="http://schemas.microsoft.com/office/drawing/2017/decorative" val="1"/>
              </a:ext>
            </a:extLst>
          </p:cNvPr>
          <p:cNvCxnSpPr>
            <a:cxnSpLocks/>
          </p:cNvCxnSpPr>
          <p:nvPr/>
        </p:nvCxnSpPr>
        <p:spPr>
          <a:xfrm>
            <a:off x="4700847" y="4184605"/>
            <a:ext cx="835429" cy="0"/>
          </a:xfrm>
          <a:prstGeom prst="straightConnector1">
            <a:avLst/>
          </a:prstGeom>
          <a:ln w="9525">
            <a:tailEnd type="oval" w="med" len="med"/>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AA7DF23D-47E1-8BD8-334C-09482172FC50}"/>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246915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30">
            <a:extLst>
              <a:ext uri="{FF2B5EF4-FFF2-40B4-BE49-F238E27FC236}">
                <a16:creationId xmlns:a16="http://schemas.microsoft.com/office/drawing/2014/main" id="{2A69F87D-825D-68D2-52DD-5A72378AF2D5}"/>
              </a:ext>
              <a:ext uri="{C183D7F6-B498-43B3-948B-1728B52AA6E4}">
                <adec:decorative xmlns:adec="http://schemas.microsoft.com/office/drawing/2017/decorative" val="1"/>
              </a:ext>
            </a:extLst>
          </p:cNvPr>
          <p:cNvSpPr/>
          <p:nvPr/>
        </p:nvSpPr>
        <p:spPr>
          <a:xfrm>
            <a:off x="374903" y="1520727"/>
            <a:ext cx="5601947" cy="2141533"/>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699516" tIns="116586" rIns="233172" bIns="116586" numCol="1" spcCol="0" rtlCol="0" fromWordArt="0" anchor="ctr" anchorCtr="0" forceAA="0" compatLnSpc="1">
            <a:prstTxWarp prst="textNoShape">
              <a:avLst/>
            </a:prstTxWarp>
            <a:noAutofit/>
          </a:bodyPr>
          <a:lstStyle/>
          <a:p>
            <a:pPr marL="0" marR="0" lvl="0" indent="0" algn="l" defTabSz="2331720" rtl="0" eaLnBrk="1" fontAlgn="auto" latinLnBrk="0" hangingPunct="1">
              <a:lnSpc>
                <a:spcPct val="100000"/>
              </a:lnSpc>
              <a:spcBef>
                <a:spcPts val="0"/>
              </a:spcBef>
              <a:spcAft>
                <a:spcPts val="0"/>
              </a:spcAft>
              <a:buClrTx/>
              <a:buSzTx/>
              <a:buFontTx/>
              <a:buNone/>
              <a:tabLst/>
              <a:defRPr/>
            </a:pPr>
            <a:endParaRPr kumimoji="0" lang="en-US" sz="5100" u="none" strike="noStrike" kern="1200" cap="none" spc="0" normalizeH="0" baseline="0" noProof="0" dirty="0">
              <a:ln w="3175">
                <a:noFill/>
              </a:ln>
              <a:solidFill>
                <a:srgbClr val="6C7075"/>
              </a:solidFill>
              <a:effectLst/>
              <a:uLnTx/>
              <a:uFillTx/>
              <a:ea typeface="+mn-ea"/>
              <a:cs typeface="HPE Graphik" pitchFamily="2" charset="77"/>
            </a:endParaRPr>
          </a:p>
        </p:txBody>
      </p:sp>
      <p:sp>
        <p:nvSpPr>
          <p:cNvPr id="6" name="Title 5">
            <a:extLst>
              <a:ext uri="{FF2B5EF4-FFF2-40B4-BE49-F238E27FC236}">
                <a16:creationId xmlns:a16="http://schemas.microsoft.com/office/drawing/2014/main" id="{CC8D2FF4-2E6E-5FCF-95C0-8DF6DE992DBE}"/>
              </a:ext>
            </a:extLst>
          </p:cNvPr>
          <p:cNvSpPr>
            <a:spLocks noGrp="1"/>
          </p:cNvSpPr>
          <p:nvPr>
            <p:ph type="title"/>
          </p:nvPr>
        </p:nvSpPr>
        <p:spPr/>
        <p:txBody>
          <a:bodyPr/>
          <a:lstStyle/>
          <a:p>
            <a:r>
              <a:rPr lang="en-US" dirty="0"/>
              <a:t>Financial outcomes observed in the study</a:t>
            </a:r>
          </a:p>
        </p:txBody>
      </p:sp>
      <p:sp>
        <p:nvSpPr>
          <p:cNvPr id="7" name="Text Placeholder 6">
            <a:extLst>
              <a:ext uri="{FF2B5EF4-FFF2-40B4-BE49-F238E27FC236}">
                <a16:creationId xmlns:a16="http://schemas.microsoft.com/office/drawing/2014/main" id="{2FB815BB-4DB4-4CEF-1E9F-A58A58D85C1F}"/>
              </a:ext>
            </a:extLst>
          </p:cNvPr>
          <p:cNvSpPr>
            <a:spLocks noGrp="1"/>
          </p:cNvSpPr>
          <p:nvPr>
            <p:ph type="body" sz="quarter" idx="13"/>
          </p:nvPr>
        </p:nvSpPr>
        <p:spPr/>
        <p:txBody>
          <a:bodyPr/>
          <a:lstStyle/>
          <a:p>
            <a:r>
              <a:rPr lang="en-US" dirty="0"/>
              <a:t>Significant ROI and business value</a:t>
            </a:r>
          </a:p>
        </p:txBody>
      </p:sp>
      <p:sp>
        <p:nvSpPr>
          <p:cNvPr id="5" name="Slide Number Placeholder 4">
            <a:extLst>
              <a:ext uri="{FF2B5EF4-FFF2-40B4-BE49-F238E27FC236}">
                <a16:creationId xmlns:a16="http://schemas.microsoft.com/office/drawing/2014/main" id="{92B810CE-4A37-657E-7B38-9A4CF1632286}"/>
              </a:ext>
            </a:extLst>
          </p:cNvPr>
          <p:cNvSpPr>
            <a:spLocks noGrp="1"/>
          </p:cNvSpPr>
          <p:nvPr>
            <p:ph type="sldNum" sz="quarter" idx="15"/>
          </p:nvPr>
        </p:nvSpPr>
        <p:spPr/>
        <p:txBody>
          <a:bodyPr/>
          <a:lstStyle/>
          <a:p>
            <a:fld id="{C0388CE4-E87A-43A8-A4DA-5AAB8529E0B0}" type="slidenum">
              <a:rPr lang="en-US" smtClean="0"/>
              <a:pPr/>
              <a:t>5</a:t>
            </a:fld>
            <a:endParaRPr lang="en-US" dirty="0"/>
          </a:p>
        </p:txBody>
      </p:sp>
      <p:sp>
        <p:nvSpPr>
          <p:cNvPr id="14" name="Rectángulo 30">
            <a:extLst>
              <a:ext uri="{FF2B5EF4-FFF2-40B4-BE49-F238E27FC236}">
                <a16:creationId xmlns:a16="http://schemas.microsoft.com/office/drawing/2014/main" id="{651E8DAA-7C6F-94F4-A7F5-C6E2520F88AD}"/>
              </a:ext>
              <a:ext uri="{C183D7F6-B498-43B3-948B-1728B52AA6E4}">
                <adec:decorative xmlns:adec="http://schemas.microsoft.com/office/drawing/2017/decorative" val="1"/>
              </a:ext>
            </a:extLst>
          </p:cNvPr>
          <p:cNvSpPr/>
          <p:nvPr/>
        </p:nvSpPr>
        <p:spPr>
          <a:xfrm>
            <a:off x="374903" y="3806727"/>
            <a:ext cx="5601947" cy="2141533"/>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699516" tIns="116586" rIns="233172" bIns="116586" numCol="1" spcCol="0" rtlCol="0" fromWordArt="0" anchor="ctr" anchorCtr="0" forceAA="0" compatLnSpc="1">
            <a:prstTxWarp prst="textNoShape">
              <a:avLst/>
            </a:prstTxWarp>
            <a:noAutofit/>
          </a:bodyPr>
          <a:lstStyle/>
          <a:p>
            <a:pPr marL="0" marR="0" lvl="0" indent="0" algn="l" defTabSz="2331720" rtl="0" eaLnBrk="1" fontAlgn="auto" latinLnBrk="0" hangingPunct="1">
              <a:lnSpc>
                <a:spcPct val="100000"/>
              </a:lnSpc>
              <a:spcBef>
                <a:spcPts val="0"/>
              </a:spcBef>
              <a:spcAft>
                <a:spcPts val="0"/>
              </a:spcAft>
              <a:buClrTx/>
              <a:buSzTx/>
              <a:buFontTx/>
              <a:buNone/>
              <a:tabLst/>
              <a:defRPr/>
            </a:pPr>
            <a:endParaRPr kumimoji="0" lang="en-US" sz="5100" u="none" strike="noStrike" kern="1200" cap="none" spc="0" normalizeH="0" baseline="0" noProof="0" dirty="0">
              <a:ln w="3175">
                <a:noFill/>
              </a:ln>
              <a:solidFill>
                <a:srgbClr val="6C7075"/>
              </a:solidFill>
              <a:effectLst/>
              <a:uLnTx/>
              <a:uFillTx/>
              <a:ea typeface="+mn-ea"/>
              <a:cs typeface="HPE Graphik" pitchFamily="2" charset="77"/>
            </a:endParaRPr>
          </a:p>
        </p:txBody>
      </p:sp>
      <p:sp>
        <p:nvSpPr>
          <p:cNvPr id="15" name="Rectángulo 30">
            <a:extLst>
              <a:ext uri="{FF2B5EF4-FFF2-40B4-BE49-F238E27FC236}">
                <a16:creationId xmlns:a16="http://schemas.microsoft.com/office/drawing/2014/main" id="{CDC7908C-0C3F-1931-389A-FAE3E9CB7966}"/>
              </a:ext>
              <a:ext uri="{C183D7F6-B498-43B3-948B-1728B52AA6E4}">
                <adec:decorative xmlns:adec="http://schemas.microsoft.com/office/drawing/2017/decorative" val="1"/>
              </a:ext>
            </a:extLst>
          </p:cNvPr>
          <p:cNvSpPr/>
          <p:nvPr/>
        </p:nvSpPr>
        <p:spPr>
          <a:xfrm>
            <a:off x="6102372" y="1520727"/>
            <a:ext cx="5601947" cy="2141533"/>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699516" tIns="116586" rIns="233172" bIns="116586" numCol="1" spcCol="0" rtlCol="0" fromWordArt="0" anchor="ctr" anchorCtr="0" forceAA="0" compatLnSpc="1">
            <a:prstTxWarp prst="textNoShape">
              <a:avLst/>
            </a:prstTxWarp>
            <a:noAutofit/>
          </a:bodyPr>
          <a:lstStyle/>
          <a:p>
            <a:pPr marL="0" marR="0" lvl="0" indent="0" algn="l" defTabSz="2331720" rtl="0" eaLnBrk="1" fontAlgn="auto" latinLnBrk="0" hangingPunct="1">
              <a:lnSpc>
                <a:spcPct val="100000"/>
              </a:lnSpc>
              <a:spcBef>
                <a:spcPts val="0"/>
              </a:spcBef>
              <a:spcAft>
                <a:spcPts val="0"/>
              </a:spcAft>
              <a:buClrTx/>
              <a:buSzTx/>
              <a:buFontTx/>
              <a:buNone/>
              <a:tabLst/>
              <a:defRPr/>
            </a:pPr>
            <a:endParaRPr kumimoji="0" lang="en-US" sz="5100" u="none" strike="noStrike" kern="1200" cap="none" spc="0" normalizeH="0" baseline="0" noProof="0" dirty="0">
              <a:ln w="3175">
                <a:noFill/>
              </a:ln>
              <a:solidFill>
                <a:srgbClr val="6C7075"/>
              </a:solidFill>
              <a:effectLst/>
              <a:uLnTx/>
              <a:uFillTx/>
              <a:ea typeface="+mn-ea"/>
              <a:cs typeface="HPE Graphik" pitchFamily="2" charset="77"/>
            </a:endParaRPr>
          </a:p>
        </p:txBody>
      </p:sp>
      <p:sp>
        <p:nvSpPr>
          <p:cNvPr id="16" name="Rectángulo 30">
            <a:extLst>
              <a:ext uri="{FF2B5EF4-FFF2-40B4-BE49-F238E27FC236}">
                <a16:creationId xmlns:a16="http://schemas.microsoft.com/office/drawing/2014/main" id="{B5A1DD95-6FD9-45EA-57B3-00AD2B2276A0}"/>
              </a:ext>
              <a:ext uri="{C183D7F6-B498-43B3-948B-1728B52AA6E4}">
                <adec:decorative xmlns:adec="http://schemas.microsoft.com/office/drawing/2017/decorative" val="1"/>
              </a:ext>
            </a:extLst>
          </p:cNvPr>
          <p:cNvSpPr/>
          <p:nvPr/>
        </p:nvSpPr>
        <p:spPr>
          <a:xfrm>
            <a:off x="6102372" y="3806727"/>
            <a:ext cx="5601947" cy="2141533"/>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699516" tIns="116586" rIns="233172" bIns="116586" numCol="1" spcCol="0" rtlCol="0" fromWordArt="0" anchor="ctr" anchorCtr="0" forceAA="0" compatLnSpc="1">
            <a:prstTxWarp prst="textNoShape">
              <a:avLst/>
            </a:prstTxWarp>
            <a:noAutofit/>
          </a:bodyPr>
          <a:lstStyle/>
          <a:p>
            <a:pPr marL="0" marR="0" lvl="0" indent="0" algn="l" defTabSz="2331720" rtl="0" eaLnBrk="1" fontAlgn="auto" latinLnBrk="0" hangingPunct="1">
              <a:lnSpc>
                <a:spcPct val="100000"/>
              </a:lnSpc>
              <a:spcBef>
                <a:spcPts val="0"/>
              </a:spcBef>
              <a:spcAft>
                <a:spcPts val="0"/>
              </a:spcAft>
              <a:buClrTx/>
              <a:buSzTx/>
              <a:buFontTx/>
              <a:buNone/>
              <a:tabLst/>
              <a:defRPr/>
            </a:pPr>
            <a:endParaRPr kumimoji="0" lang="en-US" sz="5100" u="none" strike="noStrike" kern="1200" cap="none" spc="0" normalizeH="0" baseline="0" noProof="0" dirty="0">
              <a:ln w="3175">
                <a:noFill/>
              </a:ln>
              <a:solidFill>
                <a:srgbClr val="6C7075"/>
              </a:solidFill>
              <a:effectLst/>
              <a:uLnTx/>
              <a:uFillTx/>
              <a:ea typeface="+mn-ea"/>
              <a:cs typeface="HPE Graphik" pitchFamily="2" charset="77"/>
            </a:endParaRPr>
          </a:p>
        </p:txBody>
      </p:sp>
      <p:pic>
        <p:nvPicPr>
          <p:cNvPr id="17" name="Picture Placeholder 15">
            <a:extLst>
              <a:ext uri="{FF2B5EF4-FFF2-40B4-BE49-F238E27FC236}">
                <a16:creationId xmlns:a16="http://schemas.microsoft.com/office/drawing/2014/main" id="{652CA0B5-69C9-D745-9585-FB943B0E2673}"/>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575761" y="1942832"/>
            <a:ext cx="1523611" cy="1297322"/>
          </a:xfrm>
          <a:prstGeom prst="rect">
            <a:avLst/>
          </a:prstGeom>
        </p:spPr>
      </p:pic>
      <p:pic>
        <p:nvPicPr>
          <p:cNvPr id="18" name="Picture Placeholder 15">
            <a:extLst>
              <a:ext uri="{FF2B5EF4-FFF2-40B4-BE49-F238E27FC236}">
                <a16:creationId xmlns:a16="http://schemas.microsoft.com/office/drawing/2014/main" id="{718B0971-9447-BB7C-AB94-F57952255362}"/>
              </a:ext>
            </a:extLst>
          </p:cNvPr>
          <p:cNvPicPr>
            <a:picLocks noChangeAspect="1"/>
          </p:cNvPicPr>
          <p:nvPr/>
        </p:nvPicPr>
        <p:blipFill>
          <a:blip r:embed="rId5">
            <a:extLst>
              <a:ext uri="{96DAC541-7B7A-43D3-8B79-37D633B846F1}">
                <asvg:svgBlip xmlns:asvg="http://schemas.microsoft.com/office/drawing/2016/SVG/main" r:embed="rId6"/>
              </a:ext>
            </a:extLst>
          </a:blip>
          <a:srcRect t="7426" b="7426"/>
          <a:stretch/>
        </p:blipFill>
        <p:spPr>
          <a:xfrm>
            <a:off x="6219367" y="1906720"/>
            <a:ext cx="1608434" cy="1369547"/>
          </a:xfrm>
          <a:prstGeom prst="rect">
            <a:avLst/>
          </a:prstGeom>
        </p:spPr>
      </p:pic>
      <p:pic>
        <p:nvPicPr>
          <p:cNvPr id="19" name="Picture Placeholder 13">
            <a:extLst>
              <a:ext uri="{FF2B5EF4-FFF2-40B4-BE49-F238E27FC236}">
                <a16:creationId xmlns:a16="http://schemas.microsoft.com/office/drawing/2014/main" id="{6D7C1F55-5473-1E12-3B5F-67C32A565DFF}"/>
              </a:ext>
            </a:extLst>
          </p:cNvPr>
          <p:cNvPicPr>
            <a:picLocks noChangeAspect="1"/>
          </p:cNvPicPr>
          <p:nvPr/>
        </p:nvPicPr>
        <p:blipFill>
          <a:blip r:embed="rId7">
            <a:extLst>
              <a:ext uri="{96DAC541-7B7A-43D3-8B79-37D633B846F1}">
                <asvg:svgBlip xmlns:asvg="http://schemas.microsoft.com/office/drawing/2016/SVG/main" r:embed="rId8"/>
              </a:ext>
            </a:extLst>
          </a:blip>
          <a:srcRect t="7426" b="7426"/>
          <a:stretch/>
        </p:blipFill>
        <p:spPr>
          <a:xfrm>
            <a:off x="461435" y="4131485"/>
            <a:ext cx="1752262" cy="1492017"/>
          </a:xfrm>
          <a:prstGeom prst="rect">
            <a:avLst/>
          </a:prstGeom>
        </p:spPr>
      </p:pic>
      <p:pic>
        <p:nvPicPr>
          <p:cNvPr id="20" name="Picture Placeholder 15">
            <a:extLst>
              <a:ext uri="{FF2B5EF4-FFF2-40B4-BE49-F238E27FC236}">
                <a16:creationId xmlns:a16="http://schemas.microsoft.com/office/drawing/2014/main" id="{4B8F9E02-CEAD-B0EB-5F86-5FD8EDAAAE24}"/>
              </a:ext>
            </a:extLst>
          </p:cNvPr>
          <p:cNvPicPr>
            <a:picLocks noChangeAspect="1"/>
          </p:cNvPicPr>
          <p:nvPr/>
        </p:nvPicPr>
        <p:blipFill>
          <a:blip r:embed="rId9">
            <a:extLst>
              <a:ext uri="{96DAC541-7B7A-43D3-8B79-37D633B846F1}">
                <asvg:svgBlip xmlns:asvg="http://schemas.microsoft.com/office/drawing/2016/SVG/main" r:embed="rId10"/>
              </a:ext>
            </a:extLst>
          </a:blip>
          <a:srcRect t="7426" b="7426"/>
          <a:stretch/>
        </p:blipFill>
        <p:spPr>
          <a:xfrm>
            <a:off x="6193517" y="4128558"/>
            <a:ext cx="1759137" cy="1497870"/>
          </a:xfrm>
          <a:prstGeom prst="rect">
            <a:avLst/>
          </a:prstGeom>
        </p:spPr>
      </p:pic>
      <p:grpSp>
        <p:nvGrpSpPr>
          <p:cNvPr id="22" name="Group 21">
            <a:extLst>
              <a:ext uri="{FF2B5EF4-FFF2-40B4-BE49-F238E27FC236}">
                <a16:creationId xmlns:a16="http://schemas.microsoft.com/office/drawing/2014/main" id="{D7BA52B2-9351-71D0-3473-3E2928B97C58}"/>
              </a:ext>
            </a:extLst>
          </p:cNvPr>
          <p:cNvGrpSpPr/>
          <p:nvPr/>
        </p:nvGrpSpPr>
        <p:grpSpPr>
          <a:xfrm>
            <a:off x="7928593" y="1943372"/>
            <a:ext cx="2396014" cy="1153040"/>
            <a:chOff x="5129265" y="2262963"/>
            <a:chExt cx="2396014" cy="1153040"/>
          </a:xfrm>
        </p:grpSpPr>
        <p:sp>
          <p:nvSpPr>
            <p:cNvPr id="23" name="TextBox 22">
              <a:extLst>
                <a:ext uri="{FF2B5EF4-FFF2-40B4-BE49-F238E27FC236}">
                  <a16:creationId xmlns:a16="http://schemas.microsoft.com/office/drawing/2014/main" id="{1BBA3647-CC3A-C60E-A51A-1A39E50A5767}"/>
                </a:ext>
              </a:extLst>
            </p:cNvPr>
            <p:cNvSpPr txBox="1"/>
            <p:nvPr/>
          </p:nvSpPr>
          <p:spPr>
            <a:xfrm>
              <a:off x="5129265" y="2262963"/>
              <a:ext cx="2357437" cy="914400"/>
            </a:xfrm>
            <a:prstGeom prst="rect">
              <a:avLst/>
            </a:prstGeom>
            <a:noFill/>
          </p:spPr>
          <p:txBody>
            <a:bodyPr wrap="none" lIns="90170" tIns="90170" rIns="90170" bIns="90170" rtlCol="0">
              <a:noAutofit/>
            </a:bodyPr>
            <a:lstStyle/>
            <a:p>
              <a:r>
                <a:rPr lang="en-US" sz="5400" noProof="1">
                  <a:solidFill>
                    <a:schemeClr val="accent1"/>
                  </a:solidFill>
                  <a:latin typeface="HPE Graphik Light" pitchFamily="2" charset="77"/>
                  <a:cs typeface="HPE Graphik Light" pitchFamily="2" charset="77"/>
                </a:rPr>
                <a:t>$56M</a:t>
              </a:r>
              <a:endParaRPr lang="en-US" sz="5400" dirty="0">
                <a:solidFill>
                  <a:schemeClr val="accent1"/>
                </a:solidFill>
                <a:latin typeface="HPE Graphik Light" pitchFamily="2" charset="77"/>
                <a:cs typeface="HPE Graphik Light" pitchFamily="2" charset="77"/>
              </a:endParaRPr>
            </a:p>
          </p:txBody>
        </p:sp>
        <p:sp>
          <p:nvSpPr>
            <p:cNvPr id="24" name="TextBox 23">
              <a:extLst>
                <a:ext uri="{FF2B5EF4-FFF2-40B4-BE49-F238E27FC236}">
                  <a16:creationId xmlns:a16="http://schemas.microsoft.com/office/drawing/2014/main" id="{69135700-5DA0-7810-76C0-BD3A52B4C74A}"/>
                </a:ext>
              </a:extLst>
            </p:cNvPr>
            <p:cNvSpPr txBox="1"/>
            <p:nvPr/>
          </p:nvSpPr>
          <p:spPr>
            <a:xfrm>
              <a:off x="5245809" y="3169782"/>
              <a:ext cx="2279470" cy="246221"/>
            </a:xfrm>
            <a:prstGeom prst="rect">
              <a:avLst/>
            </a:prstGeom>
            <a:noFill/>
          </p:spPr>
          <p:txBody>
            <a:bodyPr wrap="none" lIns="0" tIns="0" rIns="0" bIns="0" rtlCol="0">
              <a:spAutoFit/>
            </a:bodyPr>
            <a:lstStyle/>
            <a:p>
              <a:pPr algn="l"/>
              <a:r>
                <a:rPr lang="en-US" sz="1600" dirty="0">
                  <a:solidFill>
                    <a:schemeClr val="bg1"/>
                  </a:solidFill>
                </a:rPr>
                <a:t>Net present value (NPV)</a:t>
              </a:r>
            </a:p>
          </p:txBody>
        </p:sp>
      </p:grpSp>
      <p:grpSp>
        <p:nvGrpSpPr>
          <p:cNvPr id="25" name="Group 24">
            <a:extLst>
              <a:ext uri="{FF2B5EF4-FFF2-40B4-BE49-F238E27FC236}">
                <a16:creationId xmlns:a16="http://schemas.microsoft.com/office/drawing/2014/main" id="{0926AA5A-2913-E3E6-DDF8-C545C18CE138}"/>
              </a:ext>
            </a:extLst>
          </p:cNvPr>
          <p:cNvGrpSpPr/>
          <p:nvPr/>
        </p:nvGrpSpPr>
        <p:grpSpPr>
          <a:xfrm>
            <a:off x="2224894" y="4188532"/>
            <a:ext cx="3203317" cy="1160620"/>
            <a:chOff x="5137578" y="2219375"/>
            <a:chExt cx="3203317" cy="1160620"/>
          </a:xfrm>
        </p:grpSpPr>
        <p:sp>
          <p:nvSpPr>
            <p:cNvPr id="26" name="TextBox 25">
              <a:extLst>
                <a:ext uri="{FF2B5EF4-FFF2-40B4-BE49-F238E27FC236}">
                  <a16:creationId xmlns:a16="http://schemas.microsoft.com/office/drawing/2014/main" id="{25BFB826-1C15-57BB-67F6-7B761F9F74CE}"/>
                </a:ext>
              </a:extLst>
            </p:cNvPr>
            <p:cNvSpPr txBox="1"/>
            <p:nvPr/>
          </p:nvSpPr>
          <p:spPr>
            <a:xfrm>
              <a:off x="5137578" y="2219375"/>
              <a:ext cx="3203317" cy="914400"/>
            </a:xfrm>
            <a:prstGeom prst="rect">
              <a:avLst/>
            </a:prstGeom>
            <a:noFill/>
          </p:spPr>
          <p:txBody>
            <a:bodyPr wrap="none" lIns="90170" tIns="90170" rIns="90170" bIns="90170" rtlCol="0">
              <a:noAutofit/>
            </a:bodyPr>
            <a:lstStyle/>
            <a:p>
              <a:r>
                <a:rPr lang="en-US" sz="5400" noProof="1">
                  <a:solidFill>
                    <a:schemeClr val="accent1"/>
                  </a:solidFill>
                  <a:latin typeface="HPE Graphik Light" pitchFamily="2" charset="77"/>
                  <a:cs typeface="HPE Graphik Light" pitchFamily="2" charset="77"/>
                </a:rPr>
                <a:t>&lt;6-month</a:t>
              </a:r>
              <a:endParaRPr lang="en-US" sz="5400" dirty="0">
                <a:solidFill>
                  <a:schemeClr val="accent1"/>
                </a:solidFill>
                <a:latin typeface="HPE Graphik Light" pitchFamily="2" charset="77"/>
                <a:cs typeface="HPE Graphik Light" pitchFamily="2" charset="77"/>
              </a:endParaRPr>
            </a:p>
          </p:txBody>
        </p:sp>
        <p:sp>
          <p:nvSpPr>
            <p:cNvPr id="27" name="TextBox 26">
              <a:extLst>
                <a:ext uri="{FF2B5EF4-FFF2-40B4-BE49-F238E27FC236}">
                  <a16:creationId xmlns:a16="http://schemas.microsoft.com/office/drawing/2014/main" id="{71F6BF65-FF8C-5D5A-A0B4-237341672EB4}"/>
                </a:ext>
              </a:extLst>
            </p:cNvPr>
            <p:cNvSpPr txBox="1"/>
            <p:nvPr/>
          </p:nvSpPr>
          <p:spPr>
            <a:xfrm>
              <a:off x="5245809" y="3133774"/>
              <a:ext cx="1481175" cy="246221"/>
            </a:xfrm>
            <a:prstGeom prst="rect">
              <a:avLst/>
            </a:prstGeom>
            <a:noFill/>
          </p:spPr>
          <p:txBody>
            <a:bodyPr wrap="none" lIns="0" tIns="0" rIns="0" bIns="0" rtlCol="0">
              <a:spAutoFit/>
            </a:bodyPr>
            <a:lstStyle/>
            <a:p>
              <a:pPr algn="l"/>
              <a:r>
                <a:rPr lang="en-US" sz="1600" dirty="0">
                  <a:solidFill>
                    <a:schemeClr val="bg1"/>
                  </a:solidFill>
                </a:rPr>
                <a:t>Payback period</a:t>
              </a:r>
            </a:p>
          </p:txBody>
        </p:sp>
      </p:grpSp>
      <p:grpSp>
        <p:nvGrpSpPr>
          <p:cNvPr id="28" name="Group 27">
            <a:extLst>
              <a:ext uri="{FF2B5EF4-FFF2-40B4-BE49-F238E27FC236}">
                <a16:creationId xmlns:a16="http://schemas.microsoft.com/office/drawing/2014/main" id="{CA471F46-56F6-296E-CF5F-36CEE87D811E}"/>
              </a:ext>
            </a:extLst>
          </p:cNvPr>
          <p:cNvGrpSpPr/>
          <p:nvPr/>
        </p:nvGrpSpPr>
        <p:grpSpPr>
          <a:xfrm>
            <a:off x="7927924" y="4188531"/>
            <a:ext cx="3569412" cy="1160621"/>
            <a:chOff x="5129265" y="2202750"/>
            <a:chExt cx="3569412" cy="1160621"/>
          </a:xfrm>
        </p:grpSpPr>
        <p:sp>
          <p:nvSpPr>
            <p:cNvPr id="29" name="TextBox 28">
              <a:extLst>
                <a:ext uri="{FF2B5EF4-FFF2-40B4-BE49-F238E27FC236}">
                  <a16:creationId xmlns:a16="http://schemas.microsoft.com/office/drawing/2014/main" id="{9E0F87B7-3BA7-D936-C8A7-D0AD6700D862}"/>
                </a:ext>
              </a:extLst>
            </p:cNvPr>
            <p:cNvSpPr txBox="1"/>
            <p:nvPr/>
          </p:nvSpPr>
          <p:spPr>
            <a:xfrm>
              <a:off x="5129265" y="2202750"/>
              <a:ext cx="2357437" cy="914400"/>
            </a:xfrm>
            <a:prstGeom prst="rect">
              <a:avLst/>
            </a:prstGeom>
            <a:noFill/>
          </p:spPr>
          <p:txBody>
            <a:bodyPr wrap="none" lIns="90170" tIns="90170" rIns="90170" bIns="90170" rtlCol="0">
              <a:noAutofit/>
            </a:bodyPr>
            <a:lstStyle/>
            <a:p>
              <a:r>
                <a:rPr lang="en-US" sz="5400" noProof="1">
                  <a:solidFill>
                    <a:schemeClr val="accent1"/>
                  </a:solidFill>
                  <a:latin typeface="HPE Graphik Light" pitchFamily="2" charset="77"/>
                  <a:cs typeface="HPE Graphik Light" pitchFamily="2" charset="77"/>
                </a:rPr>
                <a:t>$110.4M</a:t>
              </a:r>
              <a:endParaRPr lang="en-US" sz="5400" dirty="0">
                <a:solidFill>
                  <a:schemeClr val="accent1"/>
                </a:solidFill>
                <a:latin typeface="HPE Graphik Light" pitchFamily="2" charset="77"/>
                <a:cs typeface="HPE Graphik Light" pitchFamily="2" charset="77"/>
              </a:endParaRPr>
            </a:p>
          </p:txBody>
        </p:sp>
        <p:sp>
          <p:nvSpPr>
            <p:cNvPr id="30" name="TextBox 29">
              <a:extLst>
                <a:ext uri="{FF2B5EF4-FFF2-40B4-BE49-F238E27FC236}">
                  <a16:creationId xmlns:a16="http://schemas.microsoft.com/office/drawing/2014/main" id="{28154712-D625-ED40-8CDD-24EF6108D49A}"/>
                </a:ext>
              </a:extLst>
            </p:cNvPr>
            <p:cNvSpPr txBox="1"/>
            <p:nvPr/>
          </p:nvSpPr>
          <p:spPr>
            <a:xfrm>
              <a:off x="5245809" y="3117150"/>
              <a:ext cx="3452868" cy="246221"/>
            </a:xfrm>
            <a:prstGeom prst="rect">
              <a:avLst/>
            </a:prstGeom>
            <a:noFill/>
          </p:spPr>
          <p:txBody>
            <a:bodyPr wrap="none" lIns="0" tIns="0" rIns="0" bIns="0" rtlCol="0">
              <a:spAutoFit/>
            </a:bodyPr>
            <a:lstStyle/>
            <a:p>
              <a:pPr algn="l"/>
              <a:r>
                <a:rPr lang="en-US" sz="1600" dirty="0">
                  <a:solidFill>
                    <a:schemeClr val="bg1"/>
                  </a:solidFill>
                </a:rPr>
                <a:t>Total benefits (3-year present value)</a:t>
              </a:r>
            </a:p>
          </p:txBody>
        </p:sp>
      </p:grpSp>
      <p:grpSp>
        <p:nvGrpSpPr>
          <p:cNvPr id="8" name="Group 7">
            <a:extLst>
              <a:ext uri="{FF2B5EF4-FFF2-40B4-BE49-F238E27FC236}">
                <a16:creationId xmlns:a16="http://schemas.microsoft.com/office/drawing/2014/main" id="{10DF832F-7B82-1FEC-310B-8D25155A3C22}"/>
              </a:ext>
            </a:extLst>
          </p:cNvPr>
          <p:cNvGrpSpPr/>
          <p:nvPr/>
        </p:nvGrpSpPr>
        <p:grpSpPr>
          <a:xfrm>
            <a:off x="2233207" y="1940771"/>
            <a:ext cx="2694882" cy="1155641"/>
            <a:chOff x="5154204" y="2219375"/>
            <a:chExt cx="2694882" cy="1155641"/>
          </a:xfrm>
        </p:grpSpPr>
        <p:sp>
          <p:nvSpPr>
            <p:cNvPr id="9" name="TextBox 8">
              <a:extLst>
                <a:ext uri="{FF2B5EF4-FFF2-40B4-BE49-F238E27FC236}">
                  <a16:creationId xmlns:a16="http://schemas.microsoft.com/office/drawing/2014/main" id="{2EC99318-8293-408C-C32A-A3723BB8EE09}"/>
                </a:ext>
              </a:extLst>
            </p:cNvPr>
            <p:cNvSpPr txBox="1"/>
            <p:nvPr/>
          </p:nvSpPr>
          <p:spPr>
            <a:xfrm>
              <a:off x="5154204" y="2219375"/>
              <a:ext cx="2357437" cy="914400"/>
            </a:xfrm>
            <a:prstGeom prst="rect">
              <a:avLst/>
            </a:prstGeom>
            <a:noFill/>
          </p:spPr>
          <p:txBody>
            <a:bodyPr wrap="none" lIns="90170" tIns="90170" rIns="90170" bIns="90170" rtlCol="0">
              <a:noAutofit/>
            </a:bodyPr>
            <a:lstStyle/>
            <a:p>
              <a:r>
                <a:rPr lang="en-US" sz="5400" noProof="1">
                  <a:solidFill>
                    <a:schemeClr val="accent1"/>
                  </a:solidFill>
                  <a:latin typeface="HPE Graphik Light" pitchFamily="2" charset="77"/>
                  <a:cs typeface="HPE Graphik Light" pitchFamily="2" charset="77"/>
                </a:rPr>
                <a:t>103%</a:t>
              </a:r>
              <a:endParaRPr lang="en-US" sz="5400" dirty="0">
                <a:solidFill>
                  <a:schemeClr val="accent1"/>
                </a:solidFill>
                <a:latin typeface="HPE Graphik Light" pitchFamily="2" charset="77"/>
                <a:cs typeface="HPE Graphik Light" pitchFamily="2" charset="77"/>
              </a:endParaRPr>
            </a:p>
          </p:txBody>
        </p:sp>
        <p:sp>
          <p:nvSpPr>
            <p:cNvPr id="11" name="TextBox 10">
              <a:extLst>
                <a:ext uri="{FF2B5EF4-FFF2-40B4-BE49-F238E27FC236}">
                  <a16:creationId xmlns:a16="http://schemas.microsoft.com/office/drawing/2014/main" id="{97A4EC85-905A-8214-492C-02BE89550558}"/>
                </a:ext>
              </a:extLst>
            </p:cNvPr>
            <p:cNvSpPr txBox="1"/>
            <p:nvPr/>
          </p:nvSpPr>
          <p:spPr>
            <a:xfrm>
              <a:off x="5245809" y="3128795"/>
              <a:ext cx="2603277" cy="246221"/>
            </a:xfrm>
            <a:prstGeom prst="rect">
              <a:avLst/>
            </a:prstGeom>
            <a:noFill/>
          </p:spPr>
          <p:txBody>
            <a:bodyPr wrap="none" lIns="0" tIns="0" rIns="0" bIns="0" rtlCol="0">
              <a:spAutoFit/>
            </a:bodyPr>
            <a:lstStyle/>
            <a:p>
              <a:pPr algn="l"/>
              <a:r>
                <a:rPr lang="en-US" sz="1600" dirty="0">
                  <a:solidFill>
                    <a:schemeClr val="bg1"/>
                  </a:solidFill>
                </a:rPr>
                <a:t>Return on investment (ROI)</a:t>
              </a:r>
            </a:p>
          </p:txBody>
        </p:sp>
      </p:grpSp>
      <p:sp>
        <p:nvSpPr>
          <p:cNvPr id="33" name="TextBox 32">
            <a:extLst>
              <a:ext uri="{FF2B5EF4-FFF2-40B4-BE49-F238E27FC236}">
                <a16:creationId xmlns:a16="http://schemas.microsoft.com/office/drawing/2014/main" id="{2F3BEF64-543D-418F-EB78-8BCB7DF44BE1}"/>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11">
                  <a:extLst>
                    <a:ext uri="{A12FA001-AC4F-418D-AE19-62706E023703}">
                      <ahyp:hlinkClr xmlns:ahyp="http://schemas.microsoft.com/office/drawing/2018/hyperlinkcolor" val="tx"/>
                    </a:ext>
                  </a:extLst>
                </a:hlinkClick>
              </a:rPr>
              <a:t>The Total Economic Impact™ of HPE Nonstop Systems - Executive Summary</a:t>
            </a:r>
            <a:r>
              <a:rPr lang="en-US" sz="700" dirty="0">
                <a:solidFill>
                  <a:schemeClr val="bg1">
                    <a:lumMod val="75000"/>
                  </a:schemeClr>
                </a:solidFill>
              </a:rPr>
              <a:t>, February 2026.</a:t>
            </a:r>
          </a:p>
        </p:txBody>
      </p:sp>
      <p:sp>
        <p:nvSpPr>
          <p:cNvPr id="2" name="Footer Placeholder 1">
            <a:extLst>
              <a:ext uri="{FF2B5EF4-FFF2-40B4-BE49-F238E27FC236}">
                <a16:creationId xmlns:a16="http://schemas.microsoft.com/office/drawing/2014/main" id="{0761C2A6-03E5-E42D-3065-9E3EDBA1A4DB}"/>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149165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BB02D2-1627-DA0C-0CAC-8283046E3871}"/>
              </a:ext>
            </a:extLst>
          </p:cNvPr>
          <p:cNvSpPr>
            <a:spLocks noGrp="1"/>
          </p:cNvSpPr>
          <p:nvPr>
            <p:ph type="title"/>
          </p:nvPr>
        </p:nvSpPr>
        <p:spPr>
          <a:xfrm>
            <a:off x="374904" y="393192"/>
            <a:ext cx="11433978" cy="413258"/>
          </a:xfrm>
        </p:spPr>
        <p:txBody>
          <a:bodyPr anchor="t">
            <a:normAutofit/>
          </a:bodyPr>
          <a:lstStyle/>
          <a:p>
            <a:r>
              <a:rPr lang="en-US" dirty="0"/>
              <a:t>Operational outcomes observed in the study</a:t>
            </a:r>
          </a:p>
        </p:txBody>
      </p:sp>
      <p:pic>
        <p:nvPicPr>
          <p:cNvPr id="7" name="Picture Placeholder 15">
            <a:extLst>
              <a:ext uri="{FF2B5EF4-FFF2-40B4-BE49-F238E27FC236}">
                <a16:creationId xmlns:a16="http://schemas.microsoft.com/office/drawing/2014/main" id="{AF8C893B-81F7-3280-A45F-335F6E1BE41F}"/>
              </a:ext>
            </a:extLst>
          </p:cNvPr>
          <p:cNvPicPr>
            <a:picLocks noChangeAspect="1"/>
          </p:cNvPicPr>
          <p:nvPr/>
        </p:nvPicPr>
        <p:blipFill>
          <a:blip r:embed="rId3">
            <a:extLst>
              <a:ext uri="{96DAC541-7B7A-43D3-8B79-37D633B846F1}">
                <asvg:svgBlip xmlns:asvg="http://schemas.microsoft.com/office/drawing/2016/SVG/main" r:embed="rId4"/>
              </a:ext>
            </a:extLst>
          </a:blip>
          <a:srcRect t="7426" b="7426"/>
          <a:stretch/>
        </p:blipFill>
        <p:spPr>
          <a:xfrm>
            <a:off x="9525511" y="1067720"/>
            <a:ext cx="815522" cy="694400"/>
          </a:xfrm>
          <a:prstGeom prst="rect">
            <a:avLst/>
          </a:prstGeom>
        </p:spPr>
      </p:pic>
      <p:sp>
        <p:nvSpPr>
          <p:cNvPr id="15" name="Text Placeholder 3">
            <a:extLst>
              <a:ext uri="{FF2B5EF4-FFF2-40B4-BE49-F238E27FC236}">
                <a16:creationId xmlns:a16="http://schemas.microsoft.com/office/drawing/2014/main" id="{04E822CE-D71A-BDF8-1539-59D9270D4360}"/>
              </a:ext>
            </a:extLst>
          </p:cNvPr>
          <p:cNvSpPr>
            <a:spLocks noGrp="1"/>
          </p:cNvSpPr>
          <p:nvPr>
            <p:ph type="body" sz="quarter" idx="14"/>
          </p:nvPr>
        </p:nvSpPr>
        <p:spPr>
          <a:xfrm>
            <a:off x="617323" y="1652279"/>
            <a:ext cx="3266071" cy="400110"/>
          </a:xfrm>
        </p:spPr>
        <p:txBody>
          <a:bodyPr wrap="square">
            <a:spAutoFit/>
          </a:bodyPr>
          <a:lstStyle/>
          <a:p>
            <a:pPr algn="ctr"/>
            <a:r>
              <a:rPr lang="en-US" sz="2000" dirty="0">
                <a:latin typeface="HPE Graphik Light" pitchFamily="2" charset="77"/>
                <a:cs typeface="HPE Graphik Light" pitchFamily="2" charset="77"/>
              </a:rPr>
              <a:t>Availability &amp; resilience</a:t>
            </a:r>
          </a:p>
        </p:txBody>
      </p:sp>
      <p:pic>
        <p:nvPicPr>
          <p:cNvPr id="8" name="Picture Placeholder 15">
            <a:extLst>
              <a:ext uri="{FF2B5EF4-FFF2-40B4-BE49-F238E27FC236}">
                <a16:creationId xmlns:a16="http://schemas.microsoft.com/office/drawing/2014/main" id="{CA5E48CB-DDB5-3F1D-822D-3ADC98951EE5}"/>
              </a:ext>
            </a:extLst>
          </p:cNvPr>
          <p:cNvPicPr>
            <a:picLocks noChangeAspect="1"/>
          </p:cNvPicPr>
          <p:nvPr/>
        </p:nvPicPr>
        <p:blipFill>
          <a:blip r:embed="rId5">
            <a:extLst>
              <a:ext uri="{96DAC541-7B7A-43D3-8B79-37D633B846F1}">
                <asvg:svgBlip xmlns:asvg="http://schemas.microsoft.com/office/drawing/2016/SVG/main" r:embed="rId6"/>
              </a:ext>
            </a:extLst>
          </a:blip>
          <a:srcRect t="7426" b="7426"/>
          <a:stretch/>
        </p:blipFill>
        <p:spPr>
          <a:xfrm>
            <a:off x="5687511" y="991131"/>
            <a:ext cx="815522" cy="694400"/>
          </a:xfrm>
          <a:prstGeom prst="rect">
            <a:avLst/>
          </a:prstGeom>
        </p:spPr>
      </p:pic>
      <p:sp>
        <p:nvSpPr>
          <p:cNvPr id="17" name="Text Placeholder 5">
            <a:extLst>
              <a:ext uri="{FF2B5EF4-FFF2-40B4-BE49-F238E27FC236}">
                <a16:creationId xmlns:a16="http://schemas.microsoft.com/office/drawing/2014/main" id="{0A23BB66-2F4B-07E6-DDB8-0A233F018332}"/>
              </a:ext>
            </a:extLst>
          </p:cNvPr>
          <p:cNvSpPr>
            <a:spLocks noGrp="1"/>
          </p:cNvSpPr>
          <p:nvPr>
            <p:ph type="body" sz="quarter" idx="25"/>
          </p:nvPr>
        </p:nvSpPr>
        <p:spPr>
          <a:xfrm>
            <a:off x="4453924" y="1652279"/>
            <a:ext cx="3266071" cy="400110"/>
          </a:xfrm>
        </p:spPr>
        <p:txBody>
          <a:bodyPr wrap="square">
            <a:spAutoFit/>
          </a:bodyPr>
          <a:lstStyle/>
          <a:p>
            <a:pPr algn="ctr"/>
            <a:r>
              <a:rPr lang="en-US" sz="2000" dirty="0">
                <a:latin typeface="HPE Graphik Light" pitchFamily="2" charset="77"/>
                <a:cs typeface="HPE Graphik Light" pitchFamily="2" charset="77"/>
              </a:rPr>
              <a:t>Security</a:t>
            </a:r>
          </a:p>
        </p:txBody>
      </p:sp>
      <p:pic>
        <p:nvPicPr>
          <p:cNvPr id="10" name="Picture Placeholder 13">
            <a:extLst>
              <a:ext uri="{FF2B5EF4-FFF2-40B4-BE49-F238E27FC236}">
                <a16:creationId xmlns:a16="http://schemas.microsoft.com/office/drawing/2014/main" id="{583A7325-EB77-59E9-6291-533C9114309F}"/>
              </a:ext>
            </a:extLst>
          </p:cNvPr>
          <p:cNvPicPr>
            <a:picLocks noChangeAspect="1"/>
          </p:cNvPicPr>
          <p:nvPr/>
        </p:nvPicPr>
        <p:blipFill>
          <a:blip r:embed="rId7">
            <a:extLst>
              <a:ext uri="{96DAC541-7B7A-43D3-8B79-37D633B846F1}">
                <asvg:svgBlip xmlns:asvg="http://schemas.microsoft.com/office/drawing/2016/SVG/main" r:embed="rId8"/>
              </a:ext>
            </a:extLst>
          </a:blip>
          <a:srcRect t="7426" b="7426"/>
          <a:stretch/>
        </p:blipFill>
        <p:spPr>
          <a:xfrm>
            <a:off x="1859223" y="991131"/>
            <a:ext cx="815522" cy="694400"/>
          </a:xfrm>
          <a:prstGeom prst="rect">
            <a:avLst/>
          </a:prstGeom>
        </p:spPr>
      </p:pic>
      <p:sp>
        <p:nvSpPr>
          <p:cNvPr id="19" name="Text Placeholder 7">
            <a:extLst>
              <a:ext uri="{FF2B5EF4-FFF2-40B4-BE49-F238E27FC236}">
                <a16:creationId xmlns:a16="http://schemas.microsoft.com/office/drawing/2014/main" id="{04512F2E-B687-D0F4-8A95-C7B64C5A7F07}"/>
              </a:ext>
            </a:extLst>
          </p:cNvPr>
          <p:cNvSpPr>
            <a:spLocks noGrp="1"/>
          </p:cNvSpPr>
          <p:nvPr>
            <p:ph type="body" sz="quarter" idx="26"/>
          </p:nvPr>
        </p:nvSpPr>
        <p:spPr>
          <a:xfrm>
            <a:off x="8316862" y="1652279"/>
            <a:ext cx="3266072" cy="400110"/>
          </a:xfrm>
        </p:spPr>
        <p:txBody>
          <a:bodyPr wrap="square">
            <a:spAutoFit/>
          </a:bodyPr>
          <a:lstStyle/>
          <a:p>
            <a:pPr algn="ctr"/>
            <a:r>
              <a:rPr lang="en-US" sz="2000" dirty="0">
                <a:latin typeface="HPE Graphik Light" pitchFamily="2" charset="77"/>
                <a:cs typeface="HPE Graphik Light" pitchFamily="2" charset="77"/>
              </a:rPr>
              <a:t>Performance &amp; agility</a:t>
            </a:r>
          </a:p>
        </p:txBody>
      </p:sp>
      <p:sp>
        <p:nvSpPr>
          <p:cNvPr id="5" name="Slide Number Placeholder 4">
            <a:extLst>
              <a:ext uri="{FF2B5EF4-FFF2-40B4-BE49-F238E27FC236}">
                <a16:creationId xmlns:a16="http://schemas.microsoft.com/office/drawing/2014/main" id="{BB295D98-A191-585A-48A1-435BA7AE554C}"/>
              </a:ext>
            </a:extLst>
          </p:cNvPr>
          <p:cNvSpPr>
            <a:spLocks noGrp="1"/>
          </p:cNvSpPr>
          <p:nvPr>
            <p:ph type="sldNum" sz="quarter" idx="28"/>
          </p:nvPr>
        </p:nvSpPr>
        <p:spPr>
          <a:xfrm>
            <a:off x="11468100" y="6402310"/>
            <a:ext cx="340782" cy="190500"/>
          </a:xfrm>
        </p:spPr>
        <p:txBody>
          <a:bodyPr anchor="ctr">
            <a:normAutofit/>
          </a:bodyPr>
          <a:lstStyle/>
          <a:p>
            <a:pPr>
              <a:lnSpc>
                <a:spcPct val="90000"/>
              </a:lnSpc>
              <a:spcAft>
                <a:spcPts val="600"/>
              </a:spcAft>
            </a:pPr>
            <a:fld id="{C0388CE4-E87A-43A8-A4DA-5AAB8529E0B0}" type="slidenum">
              <a:rPr lang="en-US" sz="700" smtClean="0"/>
              <a:pPr>
                <a:lnSpc>
                  <a:spcPct val="90000"/>
                </a:lnSpc>
                <a:spcAft>
                  <a:spcPts val="600"/>
                </a:spcAft>
              </a:pPr>
              <a:t>6</a:t>
            </a:fld>
            <a:endParaRPr lang="en-US" sz="700"/>
          </a:p>
        </p:txBody>
      </p:sp>
      <p:cxnSp>
        <p:nvCxnSpPr>
          <p:cNvPr id="12" name="Straight Connector 11">
            <a:extLst>
              <a:ext uri="{FF2B5EF4-FFF2-40B4-BE49-F238E27FC236}">
                <a16:creationId xmlns:a16="http://schemas.microsoft.com/office/drawing/2014/main" id="{92ED5420-E742-9ED4-D332-C6DCCD1D709F}"/>
              </a:ext>
              <a:ext uri="{C183D7F6-B498-43B3-948B-1728B52AA6E4}">
                <adec:decorative xmlns:adec="http://schemas.microsoft.com/office/drawing/2017/decorative" val="1"/>
              </a:ext>
            </a:extLst>
          </p:cNvPr>
          <p:cNvCxnSpPr>
            <a:cxnSpLocks/>
          </p:cNvCxnSpPr>
          <p:nvPr/>
        </p:nvCxnSpPr>
        <p:spPr>
          <a:xfrm>
            <a:off x="617323" y="2105815"/>
            <a:ext cx="3266071"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2DF3347-8A2A-A305-A924-F71151E3527C}"/>
              </a:ext>
              <a:ext uri="{C183D7F6-B498-43B3-948B-1728B52AA6E4}">
                <adec:decorative xmlns:adec="http://schemas.microsoft.com/office/drawing/2017/decorative" val="1"/>
              </a:ext>
            </a:extLst>
          </p:cNvPr>
          <p:cNvCxnSpPr>
            <a:cxnSpLocks/>
          </p:cNvCxnSpPr>
          <p:nvPr/>
        </p:nvCxnSpPr>
        <p:spPr>
          <a:xfrm>
            <a:off x="4453924" y="2105815"/>
            <a:ext cx="3266071"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C6EBD03-8DC1-0229-4F13-2C1036A7AE04}"/>
              </a:ext>
              <a:ext uri="{C183D7F6-B498-43B3-948B-1728B52AA6E4}">
                <adec:decorative xmlns:adec="http://schemas.microsoft.com/office/drawing/2017/decorative" val="1"/>
              </a:ext>
            </a:extLst>
          </p:cNvPr>
          <p:cNvCxnSpPr>
            <a:cxnSpLocks/>
          </p:cNvCxnSpPr>
          <p:nvPr/>
        </p:nvCxnSpPr>
        <p:spPr>
          <a:xfrm>
            <a:off x="8316863" y="2105815"/>
            <a:ext cx="3266071" cy="0"/>
          </a:xfrm>
          <a:prstGeom prst="line">
            <a:avLst/>
          </a:prstGeom>
          <a:ln w="28575"/>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A7815F19-AD5F-2556-B31C-4437A4985520}"/>
              </a:ext>
            </a:extLst>
          </p:cNvPr>
          <p:cNvGrpSpPr/>
          <p:nvPr/>
        </p:nvGrpSpPr>
        <p:grpSpPr>
          <a:xfrm>
            <a:off x="617323" y="2217429"/>
            <a:ext cx="3266071" cy="1193706"/>
            <a:chOff x="617323" y="2217429"/>
            <a:chExt cx="3266071" cy="1193706"/>
          </a:xfrm>
        </p:grpSpPr>
        <p:sp>
          <p:nvSpPr>
            <p:cNvPr id="23" name="Rectángulo 30">
              <a:extLst>
                <a:ext uri="{FF2B5EF4-FFF2-40B4-BE49-F238E27FC236}">
                  <a16:creationId xmlns:a16="http://schemas.microsoft.com/office/drawing/2014/main" id="{16F91589-EB45-213A-90A6-9423A727F77E}"/>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reduction in downtime frequency and duration</a:t>
              </a:r>
            </a:p>
          </p:txBody>
        </p:sp>
        <p:sp>
          <p:nvSpPr>
            <p:cNvPr id="25" name="TextBox 24">
              <a:extLst>
                <a:ext uri="{FF2B5EF4-FFF2-40B4-BE49-F238E27FC236}">
                  <a16:creationId xmlns:a16="http://schemas.microsoft.com/office/drawing/2014/main" id="{59266C1C-51D4-2877-4832-6D2338214940}"/>
                </a:ext>
              </a:extLst>
            </p:cNvPr>
            <p:cNvSpPr txBox="1"/>
            <p:nvPr/>
          </p:nvSpPr>
          <p:spPr>
            <a:xfrm>
              <a:off x="820208" y="2374093"/>
              <a:ext cx="750205"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90%</a:t>
              </a:r>
              <a:endParaRPr lang="en-US" sz="2800" dirty="0">
                <a:solidFill>
                  <a:schemeClr val="accent1"/>
                </a:solidFill>
                <a:latin typeface="HPE Graphik Light" pitchFamily="2" charset="77"/>
                <a:cs typeface="HPE Graphik Light" pitchFamily="2" charset="77"/>
              </a:endParaRPr>
            </a:p>
          </p:txBody>
        </p:sp>
      </p:grpSp>
      <p:grpSp>
        <p:nvGrpSpPr>
          <p:cNvPr id="53" name="Group 52">
            <a:extLst>
              <a:ext uri="{FF2B5EF4-FFF2-40B4-BE49-F238E27FC236}">
                <a16:creationId xmlns:a16="http://schemas.microsoft.com/office/drawing/2014/main" id="{87D07B10-26C6-4955-399B-75C44982CD68}"/>
              </a:ext>
            </a:extLst>
          </p:cNvPr>
          <p:cNvGrpSpPr/>
          <p:nvPr/>
        </p:nvGrpSpPr>
        <p:grpSpPr>
          <a:xfrm>
            <a:off x="617323" y="3514215"/>
            <a:ext cx="3266071" cy="1193706"/>
            <a:chOff x="617323" y="2217429"/>
            <a:chExt cx="3266071" cy="1193706"/>
          </a:xfrm>
        </p:grpSpPr>
        <p:sp>
          <p:nvSpPr>
            <p:cNvPr id="54" name="Rectángulo 30">
              <a:extLst>
                <a:ext uri="{FF2B5EF4-FFF2-40B4-BE49-F238E27FC236}">
                  <a16:creationId xmlns:a16="http://schemas.microsoft.com/office/drawing/2014/main" id="{715F46B1-E2F0-CDF3-4AAD-C5196B970D4F}"/>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availability improved </a:t>
              </a:r>
              <a:br>
                <a:rPr lang="en-US" sz="1600" dirty="0">
                  <a:solidFill>
                    <a:schemeClr val="bg1"/>
                  </a:solidFill>
                </a:rPr>
              </a:br>
              <a:r>
                <a:rPr lang="en-US" sz="1600" dirty="0">
                  <a:solidFill>
                    <a:schemeClr val="bg1"/>
                  </a:solidFill>
                </a:rPr>
                <a:t>from 99.5%</a:t>
              </a:r>
            </a:p>
          </p:txBody>
        </p:sp>
        <p:sp>
          <p:nvSpPr>
            <p:cNvPr id="55" name="TextBox 54">
              <a:extLst>
                <a:ext uri="{FF2B5EF4-FFF2-40B4-BE49-F238E27FC236}">
                  <a16:creationId xmlns:a16="http://schemas.microsoft.com/office/drawing/2014/main" id="{FBC71912-4DA1-558F-8D64-F2DF39CCA0DD}"/>
                </a:ext>
              </a:extLst>
            </p:cNvPr>
            <p:cNvSpPr txBox="1"/>
            <p:nvPr/>
          </p:nvSpPr>
          <p:spPr>
            <a:xfrm>
              <a:off x="820208" y="2374093"/>
              <a:ext cx="2218556"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99.99%-100%</a:t>
              </a:r>
              <a:endParaRPr lang="en-US" sz="2800" dirty="0">
                <a:solidFill>
                  <a:schemeClr val="accent1"/>
                </a:solidFill>
                <a:latin typeface="HPE Graphik Light" pitchFamily="2" charset="77"/>
                <a:cs typeface="HPE Graphik Light" pitchFamily="2" charset="77"/>
              </a:endParaRPr>
            </a:p>
          </p:txBody>
        </p:sp>
      </p:grpSp>
      <p:grpSp>
        <p:nvGrpSpPr>
          <p:cNvPr id="56" name="Group 55">
            <a:extLst>
              <a:ext uri="{FF2B5EF4-FFF2-40B4-BE49-F238E27FC236}">
                <a16:creationId xmlns:a16="http://schemas.microsoft.com/office/drawing/2014/main" id="{CA02F56F-E118-B277-1040-60AE37A1DE27}"/>
              </a:ext>
            </a:extLst>
          </p:cNvPr>
          <p:cNvGrpSpPr/>
          <p:nvPr/>
        </p:nvGrpSpPr>
        <p:grpSpPr>
          <a:xfrm>
            <a:off x="617323" y="4811000"/>
            <a:ext cx="3266071" cy="1193706"/>
            <a:chOff x="617323" y="2217429"/>
            <a:chExt cx="3266071" cy="1193706"/>
          </a:xfrm>
        </p:grpSpPr>
        <p:sp>
          <p:nvSpPr>
            <p:cNvPr id="57" name="Rectángulo 30">
              <a:extLst>
                <a:ext uri="{FF2B5EF4-FFF2-40B4-BE49-F238E27FC236}">
                  <a16:creationId xmlns:a16="http://schemas.microsoft.com/office/drawing/2014/main" id="{64950902-2EED-2D62-E68A-D9CA5B1E6666}"/>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improvement in </a:t>
              </a:r>
              <a:br>
                <a:rPr lang="en-US" sz="1600" dirty="0">
                  <a:solidFill>
                    <a:schemeClr val="bg1"/>
                  </a:solidFill>
                </a:rPr>
              </a:br>
              <a:r>
                <a:rPr lang="en-US" sz="1600" dirty="0">
                  <a:solidFill>
                    <a:schemeClr val="bg1"/>
                  </a:solidFill>
                </a:rPr>
                <a:t>operating margin</a:t>
              </a:r>
            </a:p>
          </p:txBody>
        </p:sp>
        <p:sp>
          <p:nvSpPr>
            <p:cNvPr id="58" name="TextBox 57">
              <a:extLst>
                <a:ext uri="{FF2B5EF4-FFF2-40B4-BE49-F238E27FC236}">
                  <a16:creationId xmlns:a16="http://schemas.microsoft.com/office/drawing/2014/main" id="{50C07476-F3AE-A2BF-AF56-2EF3109587D4}"/>
                </a:ext>
              </a:extLst>
            </p:cNvPr>
            <p:cNvSpPr txBox="1"/>
            <p:nvPr/>
          </p:nvSpPr>
          <p:spPr>
            <a:xfrm>
              <a:off x="820208" y="2374093"/>
              <a:ext cx="787075"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0.2%</a:t>
              </a:r>
            </a:p>
          </p:txBody>
        </p:sp>
      </p:grpSp>
      <p:grpSp>
        <p:nvGrpSpPr>
          <p:cNvPr id="59" name="Group 58">
            <a:extLst>
              <a:ext uri="{FF2B5EF4-FFF2-40B4-BE49-F238E27FC236}">
                <a16:creationId xmlns:a16="http://schemas.microsoft.com/office/drawing/2014/main" id="{9C1D3954-53DF-55A1-6916-9B448277640C}"/>
              </a:ext>
            </a:extLst>
          </p:cNvPr>
          <p:cNvGrpSpPr/>
          <p:nvPr/>
        </p:nvGrpSpPr>
        <p:grpSpPr>
          <a:xfrm>
            <a:off x="4457803" y="2217429"/>
            <a:ext cx="3266071" cy="1193706"/>
            <a:chOff x="617323" y="2217429"/>
            <a:chExt cx="3266071" cy="1193706"/>
          </a:xfrm>
        </p:grpSpPr>
        <p:sp>
          <p:nvSpPr>
            <p:cNvPr id="60" name="Rectángulo 30">
              <a:extLst>
                <a:ext uri="{FF2B5EF4-FFF2-40B4-BE49-F238E27FC236}">
                  <a16:creationId xmlns:a16="http://schemas.microsoft.com/office/drawing/2014/main" id="{1035E20C-FB6D-A3FF-8A70-A65413023994}"/>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reduction in breach </a:t>
              </a:r>
              <a:br>
                <a:rPr lang="en-US" sz="1600" dirty="0">
                  <a:solidFill>
                    <a:schemeClr val="bg1"/>
                  </a:solidFill>
                </a:rPr>
              </a:br>
              <a:r>
                <a:rPr lang="en-US" sz="1600" dirty="0">
                  <a:solidFill>
                    <a:schemeClr val="bg1"/>
                  </a:solidFill>
                </a:rPr>
                <a:t>risk exposure</a:t>
              </a:r>
            </a:p>
          </p:txBody>
        </p:sp>
        <p:sp>
          <p:nvSpPr>
            <p:cNvPr id="61" name="TextBox 60">
              <a:extLst>
                <a:ext uri="{FF2B5EF4-FFF2-40B4-BE49-F238E27FC236}">
                  <a16:creationId xmlns:a16="http://schemas.microsoft.com/office/drawing/2014/main" id="{2FDE407A-45FC-B884-0427-CE9AA54E3276}"/>
                </a:ext>
              </a:extLst>
            </p:cNvPr>
            <p:cNvSpPr txBox="1"/>
            <p:nvPr/>
          </p:nvSpPr>
          <p:spPr>
            <a:xfrm>
              <a:off x="820208" y="2374093"/>
              <a:ext cx="681277"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75%</a:t>
              </a:r>
              <a:endParaRPr lang="en-US" sz="2800" dirty="0">
                <a:solidFill>
                  <a:schemeClr val="accent1"/>
                </a:solidFill>
                <a:latin typeface="HPE Graphik Light" pitchFamily="2" charset="77"/>
                <a:cs typeface="HPE Graphik Light" pitchFamily="2" charset="77"/>
              </a:endParaRPr>
            </a:p>
          </p:txBody>
        </p:sp>
      </p:grpSp>
      <p:grpSp>
        <p:nvGrpSpPr>
          <p:cNvPr id="62" name="Group 61">
            <a:extLst>
              <a:ext uri="{FF2B5EF4-FFF2-40B4-BE49-F238E27FC236}">
                <a16:creationId xmlns:a16="http://schemas.microsoft.com/office/drawing/2014/main" id="{2886AB5E-AF06-2160-782F-182EEDEDA36B}"/>
              </a:ext>
            </a:extLst>
          </p:cNvPr>
          <p:cNvGrpSpPr/>
          <p:nvPr/>
        </p:nvGrpSpPr>
        <p:grpSpPr>
          <a:xfrm>
            <a:off x="4457803" y="3514215"/>
            <a:ext cx="3266071" cy="1193706"/>
            <a:chOff x="617323" y="2217429"/>
            <a:chExt cx="3266071" cy="1193706"/>
          </a:xfrm>
        </p:grpSpPr>
        <p:sp>
          <p:nvSpPr>
            <p:cNvPr id="63" name="Rectángulo 30">
              <a:extLst>
                <a:ext uri="{FF2B5EF4-FFF2-40B4-BE49-F238E27FC236}">
                  <a16:creationId xmlns:a16="http://schemas.microsoft.com/office/drawing/2014/main" id="{836C86D6-9C2B-C0A9-80F4-38E5F0B5ABE3}"/>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reduction in </a:t>
              </a:r>
              <a:br>
                <a:rPr lang="en-US" sz="1600" dirty="0">
                  <a:solidFill>
                    <a:schemeClr val="bg1"/>
                  </a:solidFill>
                </a:rPr>
              </a:br>
              <a:r>
                <a:rPr lang="en-US" sz="1600" dirty="0">
                  <a:solidFill>
                    <a:schemeClr val="bg1"/>
                  </a:solidFill>
                </a:rPr>
                <a:t>security alerts</a:t>
              </a:r>
            </a:p>
          </p:txBody>
        </p:sp>
        <p:sp>
          <p:nvSpPr>
            <p:cNvPr id="64" name="TextBox 63">
              <a:extLst>
                <a:ext uri="{FF2B5EF4-FFF2-40B4-BE49-F238E27FC236}">
                  <a16:creationId xmlns:a16="http://schemas.microsoft.com/office/drawing/2014/main" id="{64B073DF-0582-458F-2677-8131DE1A83CD}"/>
                </a:ext>
              </a:extLst>
            </p:cNvPr>
            <p:cNvSpPr txBox="1"/>
            <p:nvPr/>
          </p:nvSpPr>
          <p:spPr>
            <a:xfrm>
              <a:off x="820208" y="2374093"/>
              <a:ext cx="1431482"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40-60% </a:t>
              </a:r>
            </a:p>
          </p:txBody>
        </p:sp>
      </p:grpSp>
      <p:grpSp>
        <p:nvGrpSpPr>
          <p:cNvPr id="65" name="Group 64">
            <a:extLst>
              <a:ext uri="{FF2B5EF4-FFF2-40B4-BE49-F238E27FC236}">
                <a16:creationId xmlns:a16="http://schemas.microsoft.com/office/drawing/2014/main" id="{06378DEF-115B-3CC3-C9ED-1F5763EB4971}"/>
              </a:ext>
            </a:extLst>
          </p:cNvPr>
          <p:cNvGrpSpPr/>
          <p:nvPr/>
        </p:nvGrpSpPr>
        <p:grpSpPr>
          <a:xfrm>
            <a:off x="4457803" y="4811000"/>
            <a:ext cx="3266071" cy="1193706"/>
            <a:chOff x="617323" y="2217429"/>
            <a:chExt cx="3266071" cy="1193706"/>
          </a:xfrm>
        </p:grpSpPr>
        <p:sp>
          <p:nvSpPr>
            <p:cNvPr id="66" name="Rectángulo 30">
              <a:extLst>
                <a:ext uri="{FF2B5EF4-FFF2-40B4-BE49-F238E27FC236}">
                  <a16:creationId xmlns:a16="http://schemas.microsoft.com/office/drawing/2014/main" id="{01797549-AF0D-D779-853B-E621C07CA92A}"/>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reduction in security monitoring effort</a:t>
              </a:r>
            </a:p>
          </p:txBody>
        </p:sp>
        <p:sp>
          <p:nvSpPr>
            <p:cNvPr id="67" name="TextBox 66">
              <a:extLst>
                <a:ext uri="{FF2B5EF4-FFF2-40B4-BE49-F238E27FC236}">
                  <a16:creationId xmlns:a16="http://schemas.microsoft.com/office/drawing/2014/main" id="{CE8D5BD2-E70E-37C9-765E-AC2AC7C69063}"/>
                </a:ext>
              </a:extLst>
            </p:cNvPr>
            <p:cNvSpPr txBox="1"/>
            <p:nvPr/>
          </p:nvSpPr>
          <p:spPr>
            <a:xfrm>
              <a:off x="820208" y="2374093"/>
              <a:ext cx="737381"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50%</a:t>
              </a:r>
            </a:p>
          </p:txBody>
        </p:sp>
      </p:grpSp>
      <p:grpSp>
        <p:nvGrpSpPr>
          <p:cNvPr id="68" name="Group 67">
            <a:extLst>
              <a:ext uri="{FF2B5EF4-FFF2-40B4-BE49-F238E27FC236}">
                <a16:creationId xmlns:a16="http://schemas.microsoft.com/office/drawing/2014/main" id="{8E800F74-F514-EF85-D545-39EE817F8B06}"/>
              </a:ext>
            </a:extLst>
          </p:cNvPr>
          <p:cNvGrpSpPr/>
          <p:nvPr/>
        </p:nvGrpSpPr>
        <p:grpSpPr>
          <a:xfrm>
            <a:off x="8314909" y="2217429"/>
            <a:ext cx="3266071" cy="1193706"/>
            <a:chOff x="617323" y="2217429"/>
            <a:chExt cx="3266071" cy="1193706"/>
          </a:xfrm>
        </p:grpSpPr>
        <p:sp>
          <p:nvSpPr>
            <p:cNvPr id="69" name="Rectángulo 30">
              <a:extLst>
                <a:ext uri="{FF2B5EF4-FFF2-40B4-BE49-F238E27FC236}">
                  <a16:creationId xmlns:a16="http://schemas.microsoft.com/office/drawing/2014/main" id="{0142D952-E447-656D-3602-818125811F47}"/>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increase in transaction throughput</a:t>
              </a:r>
            </a:p>
          </p:txBody>
        </p:sp>
        <p:sp>
          <p:nvSpPr>
            <p:cNvPr id="70" name="TextBox 69">
              <a:extLst>
                <a:ext uri="{FF2B5EF4-FFF2-40B4-BE49-F238E27FC236}">
                  <a16:creationId xmlns:a16="http://schemas.microsoft.com/office/drawing/2014/main" id="{D8DC4C77-9855-23C0-3863-AD77A4ADD6CD}"/>
                </a:ext>
              </a:extLst>
            </p:cNvPr>
            <p:cNvSpPr txBox="1"/>
            <p:nvPr/>
          </p:nvSpPr>
          <p:spPr>
            <a:xfrm>
              <a:off x="820208" y="2374093"/>
              <a:ext cx="631583"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~7%</a:t>
              </a:r>
              <a:endParaRPr lang="en-US" sz="2800" dirty="0">
                <a:solidFill>
                  <a:schemeClr val="accent1"/>
                </a:solidFill>
                <a:latin typeface="HPE Graphik Light" pitchFamily="2" charset="77"/>
                <a:cs typeface="HPE Graphik Light" pitchFamily="2" charset="77"/>
              </a:endParaRPr>
            </a:p>
          </p:txBody>
        </p:sp>
      </p:grpSp>
      <p:grpSp>
        <p:nvGrpSpPr>
          <p:cNvPr id="71" name="Group 70">
            <a:extLst>
              <a:ext uri="{FF2B5EF4-FFF2-40B4-BE49-F238E27FC236}">
                <a16:creationId xmlns:a16="http://schemas.microsoft.com/office/drawing/2014/main" id="{2E507EE7-CDCD-373D-2B14-2785EFDF959B}"/>
              </a:ext>
            </a:extLst>
          </p:cNvPr>
          <p:cNvGrpSpPr/>
          <p:nvPr/>
        </p:nvGrpSpPr>
        <p:grpSpPr>
          <a:xfrm>
            <a:off x="8314909" y="3514215"/>
            <a:ext cx="3266071" cy="1193706"/>
            <a:chOff x="617323" y="2217429"/>
            <a:chExt cx="3266071" cy="1193706"/>
          </a:xfrm>
        </p:grpSpPr>
        <p:sp>
          <p:nvSpPr>
            <p:cNvPr id="72" name="Rectángulo 30">
              <a:extLst>
                <a:ext uri="{FF2B5EF4-FFF2-40B4-BE49-F238E27FC236}">
                  <a16:creationId xmlns:a16="http://schemas.microsoft.com/office/drawing/2014/main" id="{6A6004FD-7BA9-D88E-3659-75548E9E187F}"/>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faster provisioning </a:t>
              </a:r>
              <a:br>
                <a:rPr lang="en-US" sz="1600" dirty="0">
                  <a:solidFill>
                    <a:schemeClr val="bg1"/>
                  </a:solidFill>
                </a:rPr>
              </a:br>
              <a:r>
                <a:rPr lang="en-US" sz="1600" dirty="0">
                  <a:solidFill>
                    <a:schemeClr val="bg1"/>
                  </a:solidFill>
                </a:rPr>
                <a:t>and testing</a:t>
              </a:r>
            </a:p>
          </p:txBody>
        </p:sp>
        <p:sp>
          <p:nvSpPr>
            <p:cNvPr id="73" name="TextBox 72">
              <a:extLst>
                <a:ext uri="{FF2B5EF4-FFF2-40B4-BE49-F238E27FC236}">
                  <a16:creationId xmlns:a16="http://schemas.microsoft.com/office/drawing/2014/main" id="{BCC05E80-2B6D-1C83-739A-B9DB3F7D1728}"/>
                </a:ext>
              </a:extLst>
            </p:cNvPr>
            <p:cNvSpPr txBox="1"/>
            <p:nvPr/>
          </p:nvSpPr>
          <p:spPr>
            <a:xfrm>
              <a:off x="820208" y="2374093"/>
              <a:ext cx="737381"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50%</a:t>
              </a:r>
              <a:endParaRPr lang="en-US" sz="2800" dirty="0">
                <a:solidFill>
                  <a:schemeClr val="accent1"/>
                </a:solidFill>
                <a:latin typeface="HPE Graphik Light" pitchFamily="2" charset="77"/>
                <a:cs typeface="HPE Graphik Light" pitchFamily="2" charset="77"/>
              </a:endParaRPr>
            </a:p>
          </p:txBody>
        </p:sp>
      </p:grpSp>
      <p:grpSp>
        <p:nvGrpSpPr>
          <p:cNvPr id="74" name="Group 73">
            <a:extLst>
              <a:ext uri="{FF2B5EF4-FFF2-40B4-BE49-F238E27FC236}">
                <a16:creationId xmlns:a16="http://schemas.microsoft.com/office/drawing/2014/main" id="{26C15DF7-E7B0-D3C1-B13C-20C62D15DC34}"/>
              </a:ext>
            </a:extLst>
          </p:cNvPr>
          <p:cNvGrpSpPr/>
          <p:nvPr/>
        </p:nvGrpSpPr>
        <p:grpSpPr>
          <a:xfrm>
            <a:off x="8314909" y="4811000"/>
            <a:ext cx="3266071" cy="1193706"/>
            <a:chOff x="617323" y="2217429"/>
            <a:chExt cx="3266071" cy="1193706"/>
          </a:xfrm>
        </p:grpSpPr>
        <p:sp>
          <p:nvSpPr>
            <p:cNvPr id="75" name="Rectángulo 30">
              <a:extLst>
                <a:ext uri="{FF2B5EF4-FFF2-40B4-BE49-F238E27FC236}">
                  <a16:creationId xmlns:a16="http://schemas.microsoft.com/office/drawing/2014/main" id="{37D4173F-DAFA-4DF7-FE26-EBBBCCB9E3CF}"/>
                </a:ext>
              </a:extLst>
            </p:cNvPr>
            <p:cNvSpPr/>
            <p:nvPr/>
          </p:nvSpPr>
          <p:spPr>
            <a:xfrm>
              <a:off x="617323" y="2217429"/>
              <a:ext cx="3266071" cy="1193706"/>
            </a:xfrm>
            <a:prstGeom prst="rect">
              <a:avLst/>
            </a:prstGeom>
            <a:solidFill>
              <a:schemeClr val="tx1">
                <a:lumMod val="90000"/>
                <a:lumOff val="10000"/>
              </a:schemeClr>
            </a:solidFill>
            <a:ln w="9525" cap="flat" cmpd="sng" algn="ctr">
              <a:noFill/>
              <a:prstDash val="solid"/>
            </a:ln>
            <a:effectLst/>
          </p:spPr>
          <p:txBody>
            <a:bodyPr rot="0" spcFirstLastPara="0" vertOverflow="overflow" horzOverflow="overflow" vert="horz" wrap="square" lIns="182880" tIns="411480" rIns="182880" bIns="0" numCol="1" spcCol="0" rtlCol="0" fromWordArt="0" anchor="ctr" anchorCtr="0" forceAA="0" compatLnSpc="1">
              <a:prstTxWarp prst="textNoShape">
                <a:avLst/>
              </a:prstTxWarp>
              <a:noAutofit/>
            </a:bodyPr>
            <a:lstStyle/>
            <a:p>
              <a:r>
                <a:rPr lang="en-US" sz="1600" dirty="0">
                  <a:solidFill>
                    <a:schemeClr val="bg1"/>
                  </a:solidFill>
                </a:rPr>
                <a:t>reduction in patching and maintenance windows</a:t>
              </a:r>
            </a:p>
          </p:txBody>
        </p:sp>
        <p:sp>
          <p:nvSpPr>
            <p:cNvPr id="76" name="TextBox 75">
              <a:extLst>
                <a:ext uri="{FF2B5EF4-FFF2-40B4-BE49-F238E27FC236}">
                  <a16:creationId xmlns:a16="http://schemas.microsoft.com/office/drawing/2014/main" id="{9EBE83B7-0E43-9C4E-EC7A-46600DC9BF1C}"/>
                </a:ext>
              </a:extLst>
            </p:cNvPr>
            <p:cNvSpPr txBox="1"/>
            <p:nvPr/>
          </p:nvSpPr>
          <p:spPr>
            <a:xfrm>
              <a:off x="820208" y="2374093"/>
              <a:ext cx="1207062" cy="430887"/>
            </a:xfrm>
            <a:prstGeom prst="rect">
              <a:avLst/>
            </a:prstGeom>
            <a:noFill/>
          </p:spPr>
          <p:txBody>
            <a:bodyPr wrap="none" lIns="0" tIns="0" rIns="0" bIns="0" rtlCol="0">
              <a:spAutoFit/>
            </a:bodyPr>
            <a:lstStyle/>
            <a:p>
              <a:r>
                <a:rPr lang="en-US" sz="2800" noProof="1">
                  <a:solidFill>
                    <a:schemeClr val="accent1"/>
                  </a:solidFill>
                  <a:latin typeface="HPE Graphik Light" pitchFamily="2" charset="77"/>
                  <a:cs typeface="HPE Graphik Light" pitchFamily="2" charset="77"/>
                </a:rPr>
                <a:t>18-20%</a:t>
              </a:r>
            </a:p>
          </p:txBody>
        </p:sp>
      </p:grpSp>
      <p:sp>
        <p:nvSpPr>
          <p:cNvPr id="77" name="TextBox 76">
            <a:extLst>
              <a:ext uri="{FF2B5EF4-FFF2-40B4-BE49-F238E27FC236}">
                <a16:creationId xmlns:a16="http://schemas.microsoft.com/office/drawing/2014/main" id="{99CA3A7C-4F95-4321-7312-65E91E52C3A4}"/>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9">
                  <a:extLst>
                    <a:ext uri="{A12FA001-AC4F-418D-AE19-62706E023703}">
                      <ahyp:hlinkClr xmlns:ahyp="http://schemas.microsoft.com/office/drawing/2018/hyperlinkcolor" val="tx"/>
                    </a:ext>
                  </a:extLst>
                </a:hlinkClick>
              </a:rPr>
              <a:t>The Total Economic Impact™ of HPE Nonstop Systems - Executive Summary</a:t>
            </a:r>
            <a:r>
              <a:rPr lang="en-US" sz="700" dirty="0">
                <a:solidFill>
                  <a:schemeClr val="bg1">
                    <a:lumMod val="75000"/>
                  </a:schemeClr>
                </a:solidFill>
              </a:rPr>
              <a:t>, February 2026.</a:t>
            </a:r>
          </a:p>
        </p:txBody>
      </p:sp>
      <p:sp>
        <p:nvSpPr>
          <p:cNvPr id="2" name="Footer Placeholder 1">
            <a:extLst>
              <a:ext uri="{FF2B5EF4-FFF2-40B4-BE49-F238E27FC236}">
                <a16:creationId xmlns:a16="http://schemas.microsoft.com/office/drawing/2014/main" id="{BB2A3332-3A5A-234A-136B-4F6CBBD4B209}"/>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22016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01C6F-33D2-7EC7-D154-A74FAF369379}"/>
            </a:ext>
          </a:extLst>
        </p:cNvPr>
        <p:cNvGrpSpPr/>
        <p:nvPr/>
      </p:nvGrpSpPr>
      <p:grpSpPr>
        <a:xfrm>
          <a:off x="0" y="0"/>
          <a:ext cx="0" cy="0"/>
          <a:chOff x="0" y="0"/>
          <a:chExt cx="0" cy="0"/>
        </a:xfrm>
      </p:grpSpPr>
      <p:pic>
        <p:nvPicPr>
          <p:cNvPr id="11" name="Picture Placeholder 10" descr="A person and person standing in a datacenter hallway">
            <a:extLst>
              <a:ext uri="{FF2B5EF4-FFF2-40B4-BE49-F238E27FC236}">
                <a16:creationId xmlns:a16="http://schemas.microsoft.com/office/drawing/2014/main" id="{BEF4AEE8-E379-C7F1-A20E-4AB444286B59}"/>
              </a:ext>
            </a:extLst>
          </p:cNvPr>
          <p:cNvPicPr>
            <a:picLocks noGrp="1" noChangeAspect="1"/>
          </p:cNvPicPr>
          <p:nvPr>
            <p:ph type="pic" sz="quarter" idx="12"/>
          </p:nvPr>
        </p:nvPicPr>
        <p:blipFill>
          <a:blip r:embed="rId3"/>
          <a:srcRect l="11192" r="11192"/>
          <a:stretch>
            <a:fillRect/>
          </a:stretch>
        </p:blipFill>
        <p:spPr>
          <a:prstGeom prst="rect">
            <a:avLst/>
          </a:prstGeom>
          <a:solidFill>
            <a:prstClr val="white">
              <a:lumMod val="50000"/>
            </a:prstClr>
          </a:solidFill>
        </p:spPr>
      </p:pic>
      <p:sp>
        <p:nvSpPr>
          <p:cNvPr id="2" name="Title 1">
            <a:extLst>
              <a:ext uri="{FF2B5EF4-FFF2-40B4-BE49-F238E27FC236}">
                <a16:creationId xmlns:a16="http://schemas.microsoft.com/office/drawing/2014/main" id="{08983392-5E5C-E8AD-742B-BC20FBD71FD7}"/>
              </a:ext>
            </a:extLst>
          </p:cNvPr>
          <p:cNvSpPr>
            <a:spLocks noGrp="1"/>
          </p:cNvSpPr>
          <p:nvPr>
            <p:ph type="title"/>
          </p:nvPr>
        </p:nvSpPr>
        <p:spPr/>
        <p:txBody>
          <a:bodyPr/>
          <a:lstStyle/>
          <a:p>
            <a:r>
              <a:rPr lang="en-US" dirty="0"/>
              <a:t>Legacy limitations and the cost of downtime</a:t>
            </a:r>
          </a:p>
        </p:txBody>
      </p:sp>
      <p:sp>
        <p:nvSpPr>
          <p:cNvPr id="9" name="Text Placeholder 8">
            <a:extLst>
              <a:ext uri="{FF2B5EF4-FFF2-40B4-BE49-F238E27FC236}">
                <a16:creationId xmlns:a16="http://schemas.microsoft.com/office/drawing/2014/main" id="{C77C5922-7959-FEC3-6ED7-45748DB137B6}"/>
              </a:ext>
            </a:extLst>
          </p:cNvPr>
          <p:cNvSpPr>
            <a:spLocks noGrp="1"/>
          </p:cNvSpPr>
          <p:nvPr>
            <p:ph type="body" sz="quarter" idx="16"/>
          </p:nvPr>
        </p:nvSpPr>
        <p:spPr>
          <a:xfrm>
            <a:off x="374905" y="1920240"/>
            <a:ext cx="3462614" cy="4351019"/>
          </a:xfrm>
        </p:spPr>
        <p:txBody>
          <a:bodyPr>
            <a:noAutofit/>
          </a:bodyPr>
          <a:lstStyle/>
          <a:p>
            <a:pPr>
              <a:spcAft>
                <a:spcPts val="1200"/>
              </a:spcAft>
            </a:pPr>
            <a:r>
              <a:rPr lang="en-US" sz="2000" dirty="0"/>
              <a:t>Operational strain and financial exposure in legacy environments</a:t>
            </a:r>
            <a:endParaRPr lang="en-US" sz="1400" dirty="0"/>
          </a:p>
          <a:p>
            <a:pPr marL="285750" indent="-285750">
              <a:lnSpc>
                <a:spcPct val="110000"/>
              </a:lnSpc>
              <a:buClr>
                <a:schemeClr val="bg1"/>
              </a:buClr>
              <a:buFont typeface="Arial" panose="020B0604020202020204" pitchFamily="34" charset="0"/>
              <a:buChar char="•"/>
            </a:pPr>
            <a:r>
              <a:rPr lang="en-US" sz="1400" dirty="0">
                <a:solidFill>
                  <a:schemeClr val="accent1"/>
                </a:solidFill>
                <a:latin typeface="+mj-lt"/>
              </a:rPr>
              <a:t>Outdated equipment: </a:t>
            </a:r>
            <a:r>
              <a:rPr lang="en-US" sz="1400" dirty="0"/>
              <a:t>Costly downtime and operational disruption. </a:t>
            </a:r>
            <a:r>
              <a:rPr lang="en-US" sz="1400" dirty="0">
                <a:solidFill>
                  <a:schemeClr val="accent1"/>
                </a:solidFill>
              </a:rPr>
              <a:t>43.8 hours of annual downtime</a:t>
            </a:r>
            <a:r>
              <a:rPr lang="en-US" sz="1400" dirty="0"/>
              <a:t> prior to modernization</a:t>
            </a:r>
          </a:p>
          <a:p>
            <a:pPr marL="285750" indent="-285750">
              <a:lnSpc>
                <a:spcPct val="110000"/>
              </a:lnSpc>
              <a:buClr>
                <a:schemeClr val="bg1"/>
              </a:buClr>
              <a:buFont typeface="Arial" panose="020B0604020202020204" pitchFamily="34" charset="0"/>
              <a:buChar char="•"/>
            </a:pPr>
            <a:r>
              <a:rPr lang="en-US" sz="1400" dirty="0">
                <a:solidFill>
                  <a:schemeClr val="accent1"/>
                </a:solidFill>
                <a:latin typeface="+mj-lt"/>
              </a:rPr>
              <a:t>Overwhelmed infrastructure teams: </a:t>
            </a:r>
            <a:r>
              <a:rPr lang="en-US" sz="1400" dirty="0"/>
              <a:t>Heavy troubleshooting burden, </a:t>
            </a:r>
            <a:r>
              <a:rPr lang="en-US" sz="1400" dirty="0">
                <a:solidFill>
                  <a:schemeClr val="accent1"/>
                </a:solidFill>
              </a:rPr>
              <a:t>limited resources</a:t>
            </a:r>
            <a:r>
              <a:rPr lang="en-US" sz="1400" dirty="0"/>
              <a:t> to support growing demands</a:t>
            </a:r>
          </a:p>
          <a:p>
            <a:pPr marL="285750" indent="-285750">
              <a:lnSpc>
                <a:spcPct val="110000"/>
              </a:lnSpc>
              <a:buClr>
                <a:schemeClr val="bg1"/>
              </a:buClr>
              <a:buFont typeface="Arial" panose="020B0604020202020204" pitchFamily="34" charset="0"/>
              <a:buChar char="•"/>
            </a:pPr>
            <a:r>
              <a:rPr lang="en-US" sz="1400" dirty="0">
                <a:solidFill>
                  <a:schemeClr val="accent1"/>
                </a:solidFill>
                <a:latin typeface="+mj-lt"/>
              </a:rPr>
              <a:t>Market and compliance pressures: </a:t>
            </a:r>
            <a:r>
              <a:rPr lang="en-US" sz="1400" dirty="0"/>
              <a:t>Difficulty keeping pace with transaction growth and regulatory requirements</a:t>
            </a:r>
          </a:p>
          <a:p>
            <a:endParaRPr lang="en-US" dirty="0"/>
          </a:p>
        </p:txBody>
      </p:sp>
      <p:sp>
        <p:nvSpPr>
          <p:cNvPr id="8" name="Text Placeholder 7">
            <a:extLst>
              <a:ext uri="{FF2B5EF4-FFF2-40B4-BE49-F238E27FC236}">
                <a16:creationId xmlns:a16="http://schemas.microsoft.com/office/drawing/2014/main" id="{AB4BA6A6-8442-A36E-5F44-A4830DBAE82D}"/>
              </a:ext>
            </a:extLst>
          </p:cNvPr>
          <p:cNvSpPr>
            <a:spLocks noGrp="1"/>
          </p:cNvSpPr>
          <p:nvPr>
            <p:ph type="body" sz="quarter" idx="13"/>
          </p:nvPr>
        </p:nvSpPr>
        <p:spPr>
          <a:xfrm>
            <a:off x="4210050" y="4771505"/>
            <a:ext cx="7981951" cy="2086496"/>
          </a:xfrm>
          <a:gradFill>
            <a:gsLst>
              <a:gs pos="14000">
                <a:srgbClr val="05CC93"/>
              </a:gs>
              <a:gs pos="60000">
                <a:srgbClr val="05CC93">
                  <a:alpha val="80353"/>
                </a:srgbClr>
              </a:gs>
              <a:gs pos="94000">
                <a:schemeClr val="bg1">
                  <a:alpha val="0"/>
                </a:schemeClr>
              </a:gs>
            </a:gsLst>
          </a:gradFill>
        </p:spPr>
        <p:txBody>
          <a:bodyPr lIns="640080" tIns="365760" rIns="548640"/>
          <a:lstStyle/>
          <a:p>
            <a:r>
              <a:rPr lang="en-US" sz="2400" dirty="0"/>
              <a:t>The cost of downtime… is around $2M to $2.7M for every hour… as you go beyond four hours, that could go up to tens of millions.”</a:t>
            </a:r>
          </a:p>
          <a:p>
            <a:r>
              <a:rPr lang="en-US" sz="1200" b="1" dirty="0"/>
              <a:t>Technology leader, Financial Services</a:t>
            </a:r>
          </a:p>
        </p:txBody>
      </p:sp>
      <p:sp>
        <p:nvSpPr>
          <p:cNvPr id="5" name="Slide Number Placeholder 4">
            <a:extLst>
              <a:ext uri="{FF2B5EF4-FFF2-40B4-BE49-F238E27FC236}">
                <a16:creationId xmlns:a16="http://schemas.microsoft.com/office/drawing/2014/main" id="{CADB6F86-AB33-7FC7-D04A-057DFC302406}"/>
              </a:ext>
            </a:extLst>
          </p:cNvPr>
          <p:cNvSpPr>
            <a:spLocks noGrp="1"/>
          </p:cNvSpPr>
          <p:nvPr>
            <p:ph type="sldNum" sz="quarter" idx="15"/>
          </p:nvPr>
        </p:nvSpPr>
        <p:spPr/>
        <p:txBody>
          <a:bodyPr/>
          <a:lstStyle/>
          <a:p>
            <a:fld id="{C0388CE4-E87A-43A8-A4DA-5AAB8529E0B0}" type="slidenum">
              <a:rPr lang="en-US" noProof="0" smtClean="0"/>
              <a:pPr/>
              <a:t>7</a:t>
            </a:fld>
            <a:endParaRPr lang="en-US" noProof="0" dirty="0"/>
          </a:p>
        </p:txBody>
      </p:sp>
      <p:sp>
        <p:nvSpPr>
          <p:cNvPr id="3" name="TextBox 2">
            <a:extLst>
              <a:ext uri="{FF2B5EF4-FFF2-40B4-BE49-F238E27FC236}">
                <a16:creationId xmlns:a16="http://schemas.microsoft.com/office/drawing/2014/main" id="{70DEC648-E6C2-3567-1C3E-109A8EC107F7}"/>
              </a:ext>
              <a:ext uri="{C183D7F6-B498-43B3-948B-1728B52AA6E4}">
                <adec:decorative xmlns:adec="http://schemas.microsoft.com/office/drawing/2017/decorative" val="1"/>
              </a:ext>
            </a:extLst>
          </p:cNvPr>
          <p:cNvSpPr txBox="1"/>
          <p:nvPr/>
        </p:nvSpPr>
        <p:spPr>
          <a:xfrm>
            <a:off x="4343053" y="4975168"/>
            <a:ext cx="478329" cy="914400"/>
          </a:xfrm>
          <a:prstGeom prst="rect">
            <a:avLst/>
          </a:prstGeom>
          <a:noFill/>
        </p:spPr>
        <p:txBody>
          <a:bodyPr wrap="none" lIns="90170" tIns="90170" rIns="90170" bIns="90170" rtlCol="0">
            <a:noAutofit/>
          </a:bodyPr>
          <a:lstStyle/>
          <a:p>
            <a:pPr algn="l"/>
            <a:r>
              <a:rPr lang="en-US" sz="5400" dirty="0">
                <a:solidFill>
                  <a:schemeClr val="bg1"/>
                </a:solidFill>
              </a:rPr>
              <a:t>“</a:t>
            </a:r>
          </a:p>
        </p:txBody>
      </p:sp>
      <p:sp>
        <p:nvSpPr>
          <p:cNvPr id="6" name="TextBox 5">
            <a:extLst>
              <a:ext uri="{FF2B5EF4-FFF2-40B4-BE49-F238E27FC236}">
                <a16:creationId xmlns:a16="http://schemas.microsoft.com/office/drawing/2014/main" id="{F6DC11A7-9701-4F75-F34D-DAE8B010EDAC}"/>
              </a:ext>
            </a:extLst>
          </p:cNvPr>
          <p:cNvSpPr txBox="1"/>
          <p:nvPr/>
        </p:nvSpPr>
        <p:spPr>
          <a:xfrm>
            <a:off x="1221128" y="6358511"/>
            <a:ext cx="2810361" cy="215444"/>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4">
                  <a:extLst>
                    <a:ext uri="{A12FA001-AC4F-418D-AE19-62706E023703}">
                      <ahyp:hlinkClr xmlns:ahyp="http://schemas.microsoft.com/office/drawing/2018/hyperlinkcolor" val="tx"/>
                    </a:ext>
                  </a:extLst>
                </a:hlinkClick>
              </a:rPr>
              <a:t>The Total Economic Impact™ of HPE Nonstop Systems - Executive Summary</a:t>
            </a:r>
            <a:r>
              <a:rPr lang="en-US" sz="700" dirty="0">
                <a:solidFill>
                  <a:schemeClr val="bg1">
                    <a:lumMod val="75000"/>
                  </a:schemeClr>
                </a:solidFill>
              </a:rPr>
              <a:t>, February 2026.</a:t>
            </a:r>
          </a:p>
        </p:txBody>
      </p:sp>
      <p:sp>
        <p:nvSpPr>
          <p:cNvPr id="4" name="Footer Placeholder 1">
            <a:extLst>
              <a:ext uri="{FF2B5EF4-FFF2-40B4-BE49-F238E27FC236}">
                <a16:creationId xmlns:a16="http://schemas.microsoft.com/office/drawing/2014/main" id="{8795A084-A324-6970-FCD8-05986E3A7E63}"/>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351772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AD09C-CB14-8C79-15BB-6D203EF1389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F2C17A0-6150-6DAB-464B-89BA59716EB2}"/>
              </a:ext>
            </a:extLst>
          </p:cNvPr>
          <p:cNvSpPr>
            <a:spLocks noGrp="1"/>
          </p:cNvSpPr>
          <p:nvPr>
            <p:ph type="title"/>
          </p:nvPr>
        </p:nvSpPr>
        <p:spPr>
          <a:xfrm>
            <a:off x="374904" y="1273616"/>
            <a:ext cx="6042521" cy="1440394"/>
          </a:xfrm>
        </p:spPr>
        <p:txBody>
          <a:bodyPr wrap="square">
            <a:spAutoFit/>
          </a:bodyPr>
          <a:lstStyle/>
          <a:p>
            <a:r>
              <a:rPr lang="en-US" dirty="0"/>
              <a:t>Introducing HPE Nonstop Systems</a:t>
            </a:r>
          </a:p>
        </p:txBody>
      </p:sp>
      <p:sp>
        <p:nvSpPr>
          <p:cNvPr id="8" name="Slide Number Placeholder 7">
            <a:extLst>
              <a:ext uri="{FF2B5EF4-FFF2-40B4-BE49-F238E27FC236}">
                <a16:creationId xmlns:a16="http://schemas.microsoft.com/office/drawing/2014/main" id="{5CE13822-9F6E-727D-EE70-192DCF7AF24D}"/>
              </a:ext>
            </a:extLst>
          </p:cNvPr>
          <p:cNvSpPr>
            <a:spLocks noGrp="1"/>
          </p:cNvSpPr>
          <p:nvPr>
            <p:ph type="sldNum" sz="quarter" idx="11"/>
          </p:nvPr>
        </p:nvSpPr>
        <p:spPr/>
        <p:txBody>
          <a:bodyPr/>
          <a:lstStyle/>
          <a:p>
            <a:fld id="{C0388CE4-E87A-43A8-A4DA-5AAB8529E0B0}" type="slidenum">
              <a:rPr lang="en-US" smtClean="0"/>
              <a:pPr/>
              <a:t>8</a:t>
            </a:fld>
            <a:endParaRPr lang="en-US" dirty="0"/>
          </a:p>
        </p:txBody>
      </p:sp>
      <p:sp>
        <p:nvSpPr>
          <p:cNvPr id="12" name="Text Placeholder 11">
            <a:extLst>
              <a:ext uri="{FF2B5EF4-FFF2-40B4-BE49-F238E27FC236}">
                <a16:creationId xmlns:a16="http://schemas.microsoft.com/office/drawing/2014/main" id="{16F3EDC5-8ACB-F009-C2ED-9D98EC0F0049}"/>
              </a:ext>
            </a:extLst>
          </p:cNvPr>
          <p:cNvSpPr>
            <a:spLocks noGrp="1"/>
          </p:cNvSpPr>
          <p:nvPr>
            <p:ph type="body" sz="quarter" idx="4294967295"/>
          </p:nvPr>
        </p:nvSpPr>
        <p:spPr>
          <a:xfrm>
            <a:off x="422816" y="2769013"/>
            <a:ext cx="5495845" cy="369888"/>
          </a:xfrm>
        </p:spPr>
        <p:txBody>
          <a:bodyPr>
            <a:normAutofit lnSpcReduction="10000"/>
          </a:bodyPr>
          <a:lstStyle/>
          <a:p>
            <a:r>
              <a:rPr lang="en-US" sz="2000" dirty="0"/>
              <a:t>Engineered for continuous availability</a:t>
            </a:r>
          </a:p>
        </p:txBody>
      </p:sp>
      <p:sp>
        <p:nvSpPr>
          <p:cNvPr id="13" name="Text Placeholder 2">
            <a:extLst>
              <a:ext uri="{FF2B5EF4-FFF2-40B4-BE49-F238E27FC236}">
                <a16:creationId xmlns:a16="http://schemas.microsoft.com/office/drawing/2014/main" id="{D59B94D5-F87D-DCBC-19CC-095B3AB66F76}"/>
              </a:ext>
            </a:extLst>
          </p:cNvPr>
          <p:cNvSpPr txBox="1">
            <a:spLocks/>
          </p:cNvSpPr>
          <p:nvPr/>
        </p:nvSpPr>
        <p:spPr>
          <a:xfrm>
            <a:off x="422817" y="3605679"/>
            <a:ext cx="4955518" cy="1396424"/>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latin typeface="HPE Graphik Light" pitchFamily="2" charset="77"/>
                <a:cs typeface="HPE Graphik Light" pitchFamily="2" charset="77"/>
              </a:rPr>
              <a:t>Technical edge</a:t>
            </a:r>
          </a:p>
          <a:p>
            <a:pPr marL="173038" indent="-173038">
              <a:buFont typeface="Arial" panose="020B0604020202020204" pitchFamily="34" charset="0"/>
              <a:buChar char="•"/>
            </a:pPr>
            <a:r>
              <a:rPr lang="en-US" sz="1400" dirty="0"/>
              <a:t>Fully integrated, fault-tolerant compute platform</a:t>
            </a:r>
          </a:p>
          <a:p>
            <a:pPr marL="173038" indent="-173038">
              <a:buFont typeface="Arial" panose="020B0604020202020204" pitchFamily="34" charset="0"/>
              <a:buChar char="•"/>
            </a:pPr>
            <a:r>
              <a:rPr lang="en-US" sz="1400" dirty="0"/>
              <a:t>Shared-nothing, full-system clustered architecture</a:t>
            </a:r>
          </a:p>
          <a:p>
            <a:pPr marL="173038" indent="-173038">
              <a:buFont typeface="Arial" panose="020B0604020202020204" pitchFamily="34" charset="0"/>
              <a:buChar char="•"/>
            </a:pPr>
            <a:r>
              <a:rPr lang="en-US" sz="1400" dirty="0"/>
              <a:t>Millisecond-level takeover with no service interruption</a:t>
            </a:r>
          </a:p>
        </p:txBody>
      </p:sp>
      <p:sp>
        <p:nvSpPr>
          <p:cNvPr id="14" name="TextBox 13">
            <a:extLst>
              <a:ext uri="{FF2B5EF4-FFF2-40B4-BE49-F238E27FC236}">
                <a16:creationId xmlns:a16="http://schemas.microsoft.com/office/drawing/2014/main" id="{B1D04C53-F115-DE9F-0D88-483AA4209097}"/>
              </a:ext>
            </a:extLst>
          </p:cNvPr>
          <p:cNvSpPr txBox="1"/>
          <p:nvPr/>
        </p:nvSpPr>
        <p:spPr>
          <a:xfrm>
            <a:off x="1221128" y="6457313"/>
            <a:ext cx="8804021" cy="107722"/>
          </a:xfrm>
          <a:prstGeom prst="rect">
            <a:avLst/>
          </a:prstGeom>
          <a:noFill/>
        </p:spPr>
        <p:txBody>
          <a:bodyPr wrap="square" lIns="0" tIns="0" rIns="0" bIns="0" rtlCol="0" anchor="b" anchorCtr="0">
            <a:spAutoFit/>
          </a:bodyPr>
          <a:lstStyle/>
          <a:p>
            <a:r>
              <a:rPr lang="en-US" sz="700" dirty="0">
                <a:solidFill>
                  <a:schemeClr val="bg1">
                    <a:lumMod val="75000"/>
                  </a:schemeClr>
                </a:solidFill>
              </a:rPr>
              <a:t>Source: Forrester, </a:t>
            </a:r>
            <a:r>
              <a:rPr lang="en-US" sz="700" u="sng" dirty="0">
                <a:solidFill>
                  <a:srgbClr val="01A982"/>
                </a:solidFill>
                <a:hlinkClick r:id="rId3">
                  <a:extLst>
                    <a:ext uri="{A12FA001-AC4F-418D-AE19-62706E023703}">
                      <ahyp:hlinkClr xmlns:ahyp="http://schemas.microsoft.com/office/drawing/2018/hyperlinkcolor" val="tx"/>
                    </a:ext>
                  </a:extLst>
                </a:hlinkClick>
              </a:rPr>
              <a:t>The Total Economic Impact™ of HPE Nonstop Systems - The HPE Nonstop Systems Customer Journey</a:t>
            </a:r>
            <a:r>
              <a:rPr lang="en-US" sz="700" dirty="0">
                <a:solidFill>
                  <a:schemeClr val="bg1">
                    <a:lumMod val="75000"/>
                  </a:schemeClr>
                </a:solidFill>
              </a:rPr>
              <a:t>, February 2026.</a:t>
            </a:r>
          </a:p>
        </p:txBody>
      </p:sp>
      <p:pic>
        <p:nvPicPr>
          <p:cNvPr id="18" name="Picture 17" descr="A black computer tower with green lights&#10;&#10;AI-generated content may be incorrect.">
            <a:extLst>
              <a:ext uri="{FF2B5EF4-FFF2-40B4-BE49-F238E27FC236}">
                <a16:creationId xmlns:a16="http://schemas.microsoft.com/office/drawing/2014/main" id="{786834EE-DE4E-9A61-C3A2-406C85E05426}"/>
              </a:ext>
            </a:extLst>
          </p:cNvPr>
          <p:cNvPicPr>
            <a:picLocks noChangeAspect="1"/>
          </p:cNvPicPr>
          <p:nvPr/>
        </p:nvPicPr>
        <p:blipFill>
          <a:blip r:embed="rId4"/>
          <a:srcRect l="19965" r="27772"/>
          <a:stretch>
            <a:fillRect/>
          </a:stretch>
        </p:blipFill>
        <p:spPr>
          <a:xfrm>
            <a:off x="7656220" y="855690"/>
            <a:ext cx="3504801" cy="5029484"/>
          </a:xfrm>
          <a:prstGeom prst="rect">
            <a:avLst/>
          </a:prstGeom>
        </p:spPr>
      </p:pic>
      <p:sp>
        <p:nvSpPr>
          <p:cNvPr id="2" name="Footer Placeholder 1">
            <a:extLst>
              <a:ext uri="{FF2B5EF4-FFF2-40B4-BE49-F238E27FC236}">
                <a16:creationId xmlns:a16="http://schemas.microsoft.com/office/drawing/2014/main" id="{98A76256-9AD2-19CD-7074-055ED86D2D47}"/>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265689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BC43-D9AD-D050-545A-E55774BB3B6F}"/>
              </a:ext>
            </a:extLst>
          </p:cNvPr>
          <p:cNvSpPr>
            <a:spLocks noGrp="1"/>
          </p:cNvSpPr>
          <p:nvPr>
            <p:ph type="title"/>
          </p:nvPr>
        </p:nvSpPr>
        <p:spPr/>
        <p:txBody>
          <a:bodyPr/>
          <a:lstStyle/>
          <a:p>
            <a:r>
              <a:rPr lang="en-US" sz="4800" noProof="0" dirty="0"/>
              <a:t>How continuous availability translates to measurable value</a:t>
            </a:r>
          </a:p>
        </p:txBody>
      </p:sp>
      <p:sp>
        <p:nvSpPr>
          <p:cNvPr id="6" name="Text Placeholder 5">
            <a:extLst>
              <a:ext uri="{FF2B5EF4-FFF2-40B4-BE49-F238E27FC236}">
                <a16:creationId xmlns:a16="http://schemas.microsoft.com/office/drawing/2014/main" id="{E160F438-460A-017A-7CAA-218242F4364E}"/>
              </a:ext>
            </a:extLst>
          </p:cNvPr>
          <p:cNvSpPr>
            <a:spLocks noGrp="1"/>
          </p:cNvSpPr>
          <p:nvPr>
            <p:ph type="body" idx="1"/>
          </p:nvPr>
        </p:nvSpPr>
        <p:spPr/>
        <p:txBody>
          <a:bodyPr>
            <a:normAutofit fontScale="92500" lnSpcReduction="10000"/>
          </a:bodyPr>
          <a:lstStyle/>
          <a:p>
            <a:endParaRPr lang="en-US"/>
          </a:p>
        </p:txBody>
      </p:sp>
      <p:sp>
        <p:nvSpPr>
          <p:cNvPr id="5" name="Slide Number Placeholder 4">
            <a:extLst>
              <a:ext uri="{FF2B5EF4-FFF2-40B4-BE49-F238E27FC236}">
                <a16:creationId xmlns:a16="http://schemas.microsoft.com/office/drawing/2014/main" id="{8687F2DD-53E0-1199-28C8-3D95C1132800}"/>
              </a:ext>
            </a:extLst>
          </p:cNvPr>
          <p:cNvSpPr>
            <a:spLocks noGrp="1"/>
          </p:cNvSpPr>
          <p:nvPr>
            <p:ph type="sldNum" sz="quarter" idx="4"/>
          </p:nvPr>
        </p:nvSpPr>
        <p:spPr/>
        <p:txBody>
          <a:bodyPr/>
          <a:lstStyle/>
          <a:p>
            <a:fld id="{C0388CE4-E87A-43A8-A4DA-5AAB8529E0B0}" type="slidenum">
              <a:rPr lang="en-US" noProof="0" smtClean="0"/>
              <a:pPr/>
              <a:t>9</a:t>
            </a:fld>
            <a:endParaRPr lang="en-US" noProof="0" dirty="0"/>
          </a:p>
        </p:txBody>
      </p:sp>
      <p:sp>
        <p:nvSpPr>
          <p:cNvPr id="3" name="Footer Placeholder 1">
            <a:extLst>
              <a:ext uri="{FF2B5EF4-FFF2-40B4-BE49-F238E27FC236}">
                <a16:creationId xmlns:a16="http://schemas.microsoft.com/office/drawing/2014/main" id="{68E8FB42-38F5-60DE-4E7D-C2CEC29181BF}"/>
              </a:ext>
            </a:extLst>
          </p:cNvPr>
          <p:cNvSpPr txBox="1">
            <a:spLocks/>
          </p:cNvSpPr>
          <p:nvPr/>
        </p:nvSpPr>
        <p:spPr>
          <a:xfrm>
            <a:off x="5071873" y="6402310"/>
            <a:ext cx="6217666" cy="190500"/>
          </a:xfrm>
          <a:prstGeom prst="rect">
            <a:avLst/>
          </a:prstGeom>
        </p:spPr>
        <p:txBody>
          <a:bodyPr/>
          <a:ls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a:solidFill>
                  <a:schemeClr val="bg1"/>
                </a:solidFill>
              </a:rPr>
              <a:t>Confidential | Authorized HPE Partner Use Only</a:t>
            </a:r>
            <a:endParaRPr lang="en-US" sz="900" dirty="0">
              <a:solidFill>
                <a:schemeClr val="bg1"/>
              </a:solidFill>
            </a:endParaRPr>
          </a:p>
        </p:txBody>
      </p:sp>
    </p:spTree>
    <p:extLst>
      <p:ext uri="{BB962C8B-B14F-4D97-AF65-F5344CB8AC3E}">
        <p14:creationId xmlns:p14="http://schemas.microsoft.com/office/powerpoint/2010/main" val="57663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PE Dark Theme">
  <a:themeElements>
    <a:clrScheme name="HPE Dark">
      <a:dk1>
        <a:srgbClr val="292D3A"/>
      </a:dk1>
      <a:lt1>
        <a:sysClr val="window" lastClr="FFFFFF"/>
      </a:lt1>
      <a:dk2>
        <a:srgbClr val="B1B9BE"/>
      </a:dk2>
      <a:lt2>
        <a:srgbClr val="535C66"/>
      </a:lt2>
      <a:accent1>
        <a:srgbClr val="00E0AF"/>
      </a:accent1>
      <a:accent2>
        <a:srgbClr val="9B84FC"/>
      </a:accent2>
      <a:accent3>
        <a:srgbClr val="65AEF9"/>
      </a:accent3>
      <a:accent4>
        <a:srgbClr val="62E5F6"/>
      </a:accent4>
      <a:accent5>
        <a:srgbClr val="C98AD4"/>
      </a:accent5>
      <a:accent6>
        <a:srgbClr val="DB72B8"/>
      </a:accent6>
      <a:hlink>
        <a:srgbClr val="00E0AF"/>
      </a:hlink>
      <a:folHlink>
        <a:srgbClr val="9B84FC"/>
      </a:folHlink>
    </a:clrScheme>
    <a:fontScheme name="HPE Graphik">
      <a:majorFont>
        <a:latin typeface="HPE Graphik Semibold"/>
        <a:ea typeface=""/>
        <a:cs typeface=""/>
      </a:majorFont>
      <a:minorFont>
        <a:latin typeface="HPE 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47625"/>
      </a:spPr>
      <a:bodyPr/>
      <a:lstStyle/>
      <a:style>
        <a:lnRef idx="2">
          <a:schemeClr val="accent1"/>
        </a:lnRef>
        <a:fillRef idx="0">
          <a:schemeClr val="accent1"/>
        </a:fillRef>
        <a:effectRef idx="1">
          <a:schemeClr val="accent1"/>
        </a:effectRef>
        <a:fontRef idx="minor">
          <a:schemeClr val="tx1"/>
        </a:fontRef>
      </a:style>
    </a:lnDef>
    <a:txDef>
      <a:spPr>
        <a:noFill/>
      </a:spPr>
      <a:bodyPr wrap="square" lIns="90170" tIns="90170" rIns="90170" bIns="90170" rtlCol="0">
        <a:noAutofit/>
      </a:bodyPr>
      <a:lstStyle>
        <a:defPPr algn="l">
          <a:defRPr dirty="0" smtClean="0">
            <a:solidFill>
              <a:schemeClr val="bg1"/>
            </a:solidFill>
          </a:defRPr>
        </a:defPPr>
      </a:lstStyle>
    </a:txDef>
  </a:objectDefaults>
  <a:extraClrSchemeLst/>
  <a:custClrLst>
    <a:custClr name="HPE Gold">
      <a:srgbClr val="DEB146"/>
    </a:custClr>
    <a:custClr name="HPE Red">
      <a:srgbClr val="C64F3A"/>
    </a:custClr>
    <a:custClr name="HPE Green">
      <a:srgbClr val="01A982"/>
    </a:custClr>
    <a:custClr name="Primary Green">
      <a:srgbClr val="05CC93"/>
    </a:custClr>
    <a:custClr name="Secondary Green">
      <a:srgbClr val="00E0AF"/>
    </a:custClr>
    <a:custClr name="Blue">
      <a:srgbClr val="0070F8"/>
    </a:custClr>
    <a:custClr name="Light Gray 1">
      <a:srgbClr val="F7F7F7"/>
    </a:custClr>
    <a:custClr name="Light Gray 2">
      <a:srgbClr val="E6E8E9"/>
    </a:custClr>
  </a:custClrLst>
  <a:extLst>
    <a:ext uri="{05A4C25C-085E-4340-85A3-A5531E510DB2}">
      <thm15:themeFamily xmlns:thm15="http://schemas.microsoft.com/office/thememl/2012/main" name="Presentation13" id="{980BED3A-1A3F-9440-9E24-B065BA8BC635}" vid="{AA81ADD1-8CA0-B145-9186-B30084E4BBEA}"/>
    </a:ext>
  </a:extLst>
</a:theme>
</file>

<file path=ppt/theme/theme2.xml><?xml version="1.0" encoding="utf-8"?>
<a:theme xmlns:a="http://schemas.openxmlformats.org/drawingml/2006/main" name="Office Theme">
  <a:themeElements>
    <a:clrScheme name="HPE Dark">
      <a:dk1>
        <a:srgbClr val="292D3A"/>
      </a:dk1>
      <a:lt1>
        <a:sysClr val="window" lastClr="FFFFFF"/>
      </a:lt1>
      <a:dk2>
        <a:srgbClr val="B1B9BE"/>
      </a:dk2>
      <a:lt2>
        <a:srgbClr val="535C66"/>
      </a:lt2>
      <a:accent1>
        <a:srgbClr val="00E0AF"/>
      </a:accent1>
      <a:accent2>
        <a:srgbClr val="9B84FC"/>
      </a:accent2>
      <a:accent3>
        <a:srgbClr val="65AEF9"/>
      </a:accent3>
      <a:accent4>
        <a:srgbClr val="62E5F6"/>
      </a:accent4>
      <a:accent5>
        <a:srgbClr val="C98AD4"/>
      </a:accent5>
      <a:accent6>
        <a:srgbClr val="DB72B8"/>
      </a:accent6>
      <a:hlink>
        <a:srgbClr val="00E0AF"/>
      </a:hlink>
      <a:folHlink>
        <a:srgbClr val="9B84FC"/>
      </a:folHlink>
    </a:clrScheme>
    <a:fontScheme name="HPE Graphik">
      <a:majorFont>
        <a:latin typeface="HPE Graphik Semibold"/>
        <a:ea typeface=""/>
        <a:cs typeface=""/>
      </a:majorFont>
      <a:minorFont>
        <a:latin typeface="HPE 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1ae143-5006-4254-ad4f-72b14467a5e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41F7C9AEECFF4089E14195CC9AD447" ma:contentTypeVersion="11" ma:contentTypeDescription="Create a new document." ma:contentTypeScope="" ma:versionID="2f29f5b37b3df84c908d86ff3b52a1ca">
  <xsd:schema xmlns:xsd="http://www.w3.org/2001/XMLSchema" xmlns:xs="http://www.w3.org/2001/XMLSchema" xmlns:p="http://schemas.microsoft.com/office/2006/metadata/properties" xmlns:ns2="7e1ae143-5006-4254-ad4f-72b14467a5e8" targetNamespace="http://schemas.microsoft.com/office/2006/metadata/properties" ma:root="true" ma:fieldsID="0f3bc24d2b5cb11e4366d4b65fc33ffc" ns2:_="">
    <xsd:import namespace="7e1ae143-5006-4254-ad4f-72b14467a5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ae143-5006-4254-ad4f-72b14467a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c6760d-b2ed-4f8c-af6a-0bbc3e5ad87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958DC6-5C23-4AE0-B6AA-A4452D5FB2AB}">
  <ds:schemaRefs>
    <ds:schemaRef ds:uri="http://www.w3.org/XML/1998/namespace"/>
    <ds:schemaRef ds:uri="http://purl.org/dc/dcmitype/"/>
    <ds:schemaRef ds:uri="http://schemas.microsoft.com/office/2006/documentManagement/types"/>
    <ds:schemaRef ds:uri="7e1ae143-5006-4254-ad4f-72b14467a5e8"/>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AAEDD4D-32C5-4050-AC0F-7120713A4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1ae143-5006-4254-ad4f-72b14467a5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C0593A-7F70-4F4D-8531-3B3C40A63B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HPE Dark Theme</Template>
  <TotalTime>1852</TotalTime>
  <Words>4336</Words>
  <Application>Microsoft Office PowerPoint</Application>
  <PresentationFormat>Widescreen</PresentationFormat>
  <Paragraphs>475</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HPE Graphik Light</vt:lpstr>
      <vt:lpstr>HPE Graphik Semibold</vt:lpstr>
      <vt:lpstr>HPE Graphik</vt:lpstr>
      <vt:lpstr>Aptos</vt:lpstr>
      <vt:lpstr>HPE Dark Theme</vt:lpstr>
      <vt:lpstr>The Total Economic Impact™ of HPE Nonstop Systems</vt:lpstr>
      <vt:lpstr>Agenda</vt:lpstr>
      <vt:lpstr>The modern infrastructure challenge</vt:lpstr>
      <vt:lpstr>Independent study methodology</vt:lpstr>
      <vt:lpstr>Financial outcomes observed in the study</vt:lpstr>
      <vt:lpstr>Operational outcomes observed in the study</vt:lpstr>
      <vt:lpstr>Legacy limitations and the cost of downtime</vt:lpstr>
      <vt:lpstr>Introducing HPE Nonstop Systems</vt:lpstr>
      <vt:lpstr>How continuous availability translates to measurable value</vt:lpstr>
      <vt:lpstr>Achieving near-continuous availability</vt:lpstr>
      <vt:lpstr>Eliminating the “switchover gap”</vt:lpstr>
      <vt:lpstr>Reducing security risk exposure</vt:lpstr>
      <vt:lpstr>Proactive protection without disruption</vt:lpstr>
      <vt:lpstr>Growth without linear cost</vt:lpstr>
      <vt:lpstr>The power of HPE GreenLake</vt:lpstr>
      <vt:lpstr>Customer trust and experience</vt:lpstr>
      <vt:lpstr>Future-ready data and innovation</vt:lpstr>
      <vt:lpstr>Flexibility and sustainability</vt:lpstr>
      <vt:lpstr>Total investment breakdown</vt:lpstr>
      <vt:lpstr>The cost of inaction</vt:lpstr>
      <vt:lpstr>Turning continuous availability into predictable business value</vt:lpstr>
      <vt:lpstr>The business impact of security &amp; resilience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Jaime Hammond</dc:creator>
  <cp:lastModifiedBy>Morss, Janet</cp:lastModifiedBy>
  <cp:revision>27</cp:revision>
  <dcterms:created xsi:type="dcterms:W3CDTF">2026-02-27T18:10:51Z</dcterms:created>
  <dcterms:modified xsi:type="dcterms:W3CDTF">2026-03-17T14:21:09Z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0x010100E541F7C9AEECFF4089E14195CC9AD447</vt:lpwstr>
  </property>
  <property fmtid="{D5CDD505-2E9C-101B-9397-08002B2CF9AE}" pid="3" name="MediaServiceImageTags">
    <vt:lpwstr/>
  </property>
</Properties>
</file>